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 snapToGrid="0">
      <p:cViewPr varScale="1">
        <p:scale>
          <a:sx n="75" d="100"/>
          <a:sy n="75" d="100"/>
        </p:scale>
        <p:origin x="341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5E6384-7D75-459F-A6F4-A937AED1CD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4598FA4-F064-4271-AD74-A6C5E2E3A9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CBDB9BD-308A-40DB-88F1-2C1825B90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2A4A-5478-43DE-AFB8-7019BD34B308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88F990E-8DE5-4594-8778-CF717ADB6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E94D020-75ED-4833-97CD-DCED8CAD9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8097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479BC7-2ADC-46DB-9321-471A2FA78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3F5301F-3825-4F83-B1CB-26987427F1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0946E23-10D2-479C-880A-D4A1C5AF1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2A4A-5478-43DE-AFB8-7019BD34B308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FE62364-3FB7-4BFE-8211-BA83E755F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05E489-C0EF-42CF-B926-F6197ADB1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1242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EBA3DDE-E834-4616-87EF-613B50F624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25D3367-F72B-4FC3-829D-B8C7D211F0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92B5DD0-F582-44E9-8952-03CA6AA80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2A4A-5478-43DE-AFB8-7019BD34B308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4D149FC-D33D-4309-AD9A-2E00ACBE3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D3FBDAA-3C7F-46E6-B7B8-5896B0E5C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993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FBB449-5CAF-4AFA-A0CE-2C4B9C814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D32C1E4-027C-4668-A7C8-DE706F798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AC99A3B-1195-401E-B6CC-4898BD583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2A4A-5478-43DE-AFB8-7019BD34B308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1A57A59-768E-40DE-BD98-078443224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99A3AD7-5173-435F-BD77-0FE9DEDE3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8344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903180-D871-4005-8FA4-4AE0C3C9C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406FA4C-8354-4F87-9A08-B91CF0C10F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BA0ABB7-F433-42AE-A32E-94CCC0858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2A4A-5478-43DE-AFB8-7019BD34B308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8C9040C-F140-4B00-BA16-0410BCFA8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67DB869-868E-49B3-BD7C-49878A387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74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288E62-D073-4E39-A8AF-03FEE9A6B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F2E4AD5-75A1-42A9-AC5C-D72097E22E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00F0AAF-C9E4-4BC0-894A-F56AB4180D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AAF1B8F-8B10-4A8D-B3BC-0D95DBDA0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2A4A-5478-43DE-AFB8-7019BD34B308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8491B0A-2C45-4991-86EA-34FACD913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2C36C4B-0353-4CAD-AB17-3841B60D4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9956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34BEE00-7C57-4B11-8B8C-7AD280922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958770-2FE7-428F-AA81-2184464D04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98AE546-B480-4B1D-B2B4-FA4CE9516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7FAEB5BD-43BE-4D8B-826E-CF02692FA3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E9EBDF3-1B7E-4697-9067-66FFE33E5E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EFF1554-5E92-4A11-A6EC-0CCEEEE0B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2A4A-5478-43DE-AFB8-7019BD34B308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092D5A9-6FA1-4A7A-A520-45D89708D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C4479CB-0BC1-493B-A0EE-91A0E2D48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6876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463642-4CB4-44F2-A625-B8EF7FDC8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B5D6E00-0308-4BC4-ABC6-61CC358C8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2A4A-5478-43DE-AFB8-7019BD34B308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B6BEC8C-E44C-45C9-962D-CE57877DD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E73D5F-892F-485A-AF60-EB79E79E4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7593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AC2526E-9F7B-407D-BC4A-E9165B817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2A4A-5478-43DE-AFB8-7019BD34B308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04AA001-B7F4-4820-BEF4-B2242873B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FFBD10E-4CC6-480A-9CF9-6942D89BC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5390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85C392-2D7A-48B1-8E27-3AA33D63B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C5A83A-8BFB-4A4A-BD6D-C06D6C765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B5243BC-1567-41AE-8AAE-DE18689EF2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604C8F7-8EAB-40DE-A871-F46441CA8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2A4A-5478-43DE-AFB8-7019BD34B308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8F595A9-724B-4C51-97E4-54904EB90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65368E4-784F-4CF2-AB64-EE68EB921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8071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DB6546-FB68-47DA-B444-4745F9059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983FC28-B12C-4AAE-876C-4EE4921DF6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252078-A60D-4344-8649-85D5F5C354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7E7AADF-8282-4BE7-BA1A-F15897BF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2A4A-5478-43DE-AFB8-7019BD34B308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6EC8F21-194C-4B9F-9F29-98D31CBA2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B6C8793-1282-4312-8166-BF8878F76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8537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82262F9-B600-4B1E-A958-C022074B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1E2622A-6E65-4F61-8128-204AE38535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647EEAF-FC80-4BB8-9EA1-6B2C3B86B3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82A4A-5478-43DE-AFB8-7019BD34B308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8DD1B0D-9D2B-463A-8811-14D40B8C2D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C5095B-2058-413A-851D-529E9896B7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2261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FB425-B430-497D-A8A0-1263ADED4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685265"/>
            <a:ext cx="4645250" cy="1838199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700" dirty="0"/>
            </a:br>
            <a:r>
              <a:rPr lang="sv-SE" sz="4700" dirty="0"/>
              <a:t>Webbutveckling 1</a:t>
            </a:r>
            <a:br>
              <a:rPr lang="sv-SE" sz="4700" dirty="0"/>
            </a:br>
            <a:r>
              <a:rPr lang="sv-SE" sz="4700" dirty="0"/>
              <a:t>Bilder &amp; Bildbehandling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F44D5CD-EDDD-4B05-85F7-88532893B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2757377"/>
            <a:ext cx="4645250" cy="3141379"/>
          </a:xfrm>
        </p:spPr>
        <p:txBody>
          <a:bodyPr anchor="t">
            <a:normAutofit/>
          </a:bodyPr>
          <a:lstStyle/>
          <a:p>
            <a:pPr algn="l"/>
            <a:r>
              <a:rPr lang="sv-SE" sz="2000" dirty="0"/>
              <a:t>MODUL 3.</a:t>
            </a:r>
          </a:p>
          <a:p>
            <a:pPr algn="l"/>
            <a:r>
              <a:rPr lang="sv-SE" sz="2000" dirty="0"/>
              <a:t>Kunskaper om bilder och bildbehandling för webbutveckling.</a:t>
            </a:r>
          </a:p>
          <a:p>
            <a:pPr algn="l"/>
            <a:r>
              <a:rPr lang="sv-SE" sz="2000" dirty="0"/>
              <a:t>Vilka </a:t>
            </a:r>
            <a:r>
              <a:rPr lang="sv-SE" sz="2000" dirty="0" err="1"/>
              <a:t>bildtyper</a:t>
            </a:r>
            <a:r>
              <a:rPr lang="sv-SE" sz="2000" dirty="0"/>
              <a:t> kan man använda?</a:t>
            </a:r>
          </a:p>
          <a:p>
            <a:pPr algn="l"/>
            <a:r>
              <a:rPr lang="sv-SE" sz="2000" dirty="0"/>
              <a:t>Hur stora ska bilderna vara?</a:t>
            </a:r>
          </a:p>
          <a:p>
            <a:pPr algn="l"/>
            <a:r>
              <a:rPr lang="sv-SE" sz="2000" dirty="0"/>
              <a:t>Vilka verktyg kan man använda för att fixa till bilder för webben?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latshållare för innehåll 4" descr="En bild som visar himmel, paraply, accessoarer&#10;&#10;Automatiskt genererad beskrivning">
            <a:extLst>
              <a:ext uri="{FF2B5EF4-FFF2-40B4-BE49-F238E27FC236}">
                <a16:creationId xmlns:a16="http://schemas.microsoft.com/office/drawing/2014/main" id="{1D05AA1E-BAFE-4934-8A7C-80628C06FD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1" r="21728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1919492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FB425-B430-497D-A8A0-1263ADED4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339825"/>
            <a:ext cx="4645250" cy="1838199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700" dirty="0"/>
            </a:br>
            <a:r>
              <a:rPr lang="sv-SE" sz="4700" dirty="0"/>
              <a:t>Webbutveckling 1</a:t>
            </a:r>
            <a:br>
              <a:rPr lang="sv-SE" sz="4700" dirty="0"/>
            </a:br>
            <a:r>
              <a:rPr lang="sv-SE" sz="4700" dirty="0"/>
              <a:t>Bilder &amp; Bildbehandling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F44D5CD-EDDD-4B05-85F7-88532893B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2128521"/>
            <a:ext cx="4645250" cy="3770236"/>
          </a:xfrm>
        </p:spPr>
        <p:txBody>
          <a:bodyPr anchor="t">
            <a:normAutofit fontScale="92500" lnSpcReduction="10000"/>
          </a:bodyPr>
          <a:lstStyle/>
          <a:p>
            <a:pPr algn="l"/>
            <a:r>
              <a:rPr lang="sv-SE" sz="2000" dirty="0"/>
              <a:t>Teoretiska frågor.</a:t>
            </a:r>
          </a:p>
          <a:p>
            <a:pPr marL="457200" indent="-457200" algn="l">
              <a:buFont typeface="+mj-lt"/>
              <a:buAutoNum type="arabicPeriod"/>
            </a:pPr>
            <a:r>
              <a:rPr lang="sv-SE" sz="2000" dirty="0"/>
              <a:t>Vilka är de tre vanligaste grafikformaten?</a:t>
            </a:r>
          </a:p>
          <a:p>
            <a:pPr marL="457200" indent="-457200" algn="l">
              <a:buFont typeface="+mj-lt"/>
              <a:buAutoNum type="arabicPeriod"/>
            </a:pPr>
            <a:r>
              <a:rPr lang="sv-SE" sz="2000" dirty="0"/>
              <a:t>Varför är det viktigt att ha små bildfiler?</a:t>
            </a:r>
          </a:p>
          <a:p>
            <a:pPr marL="457200" indent="-457200" algn="l">
              <a:buFont typeface="+mj-lt"/>
              <a:buAutoNum type="arabicPeriod"/>
            </a:pPr>
            <a:r>
              <a:rPr lang="sv-SE" sz="2000" dirty="0"/>
              <a:t>Nämn två sätt att minska en bilds yta.</a:t>
            </a:r>
          </a:p>
          <a:p>
            <a:pPr marL="457200" indent="-457200" algn="l">
              <a:buFont typeface="+mj-lt"/>
              <a:buAutoNum type="arabicPeriod"/>
            </a:pPr>
            <a:r>
              <a:rPr lang="sv-SE" sz="2000" dirty="0"/>
              <a:t>Vad är en pixel?</a:t>
            </a:r>
          </a:p>
          <a:p>
            <a:pPr marL="457200" indent="-457200" algn="l">
              <a:buFont typeface="+mj-lt"/>
              <a:buAutoNum type="arabicPeriod"/>
            </a:pPr>
            <a:r>
              <a:rPr lang="sv-SE" sz="2000" dirty="0"/>
              <a:t>Hur hög är upplösningen på en vanlig skärm?</a:t>
            </a:r>
          </a:p>
          <a:p>
            <a:pPr marL="457200" indent="-457200" algn="l">
              <a:buFont typeface="+mj-lt"/>
              <a:buAutoNum type="arabicPeriod"/>
            </a:pPr>
            <a:r>
              <a:rPr lang="sv-SE" sz="2000" dirty="0"/>
              <a:t>Hur många färger kan man lagra i en GIF-bild.</a:t>
            </a:r>
          </a:p>
          <a:p>
            <a:pPr marL="457200" indent="-457200" algn="l">
              <a:buFont typeface="+mj-lt"/>
              <a:buAutoNum type="arabicPeriod"/>
            </a:pPr>
            <a:r>
              <a:rPr lang="sv-SE" sz="2000" dirty="0"/>
              <a:t>Vilken typ av bilder lämpar sig JPEG-bilder bäst för?</a:t>
            </a:r>
          </a:p>
        </p:txBody>
      </p:sp>
      <p:pic>
        <p:nvPicPr>
          <p:cNvPr id="4" name="Platshållare för innehåll 4" descr="En bild som visar himmel, paraply, accessoarer&#10;&#10;Automatiskt genererad beskrivning">
            <a:extLst>
              <a:ext uri="{FF2B5EF4-FFF2-40B4-BE49-F238E27FC236}">
                <a16:creationId xmlns:a16="http://schemas.microsoft.com/office/drawing/2014/main" id="{1D05AA1E-BAFE-4934-8A7C-80628C06FD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1" r="21728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940403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FB425-B430-497D-A8A0-1263ADED4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406400"/>
            <a:ext cx="4645250" cy="1838959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700" dirty="0"/>
            </a:br>
            <a:r>
              <a:rPr lang="sv-SE" sz="4700" dirty="0"/>
              <a:t>Webbutveckling 1</a:t>
            </a:r>
            <a:br>
              <a:rPr lang="sv-SE" sz="4700" dirty="0"/>
            </a:br>
            <a:r>
              <a:rPr lang="sv-SE" sz="4700" dirty="0"/>
              <a:t>Bilder &amp; Bildbehandling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F44D5CD-EDDD-4B05-85F7-88532893B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2372360"/>
            <a:ext cx="4645250" cy="4163119"/>
          </a:xfrm>
        </p:spPr>
        <p:txBody>
          <a:bodyPr anchor="t">
            <a:normAutofit/>
          </a:bodyPr>
          <a:lstStyle/>
          <a:p>
            <a:pPr algn="l"/>
            <a:r>
              <a:rPr lang="sv-SE" sz="2000" dirty="0"/>
              <a:t>Teoretiska frågor.</a:t>
            </a:r>
          </a:p>
          <a:p>
            <a:pPr marL="457200" indent="-457200" algn="l">
              <a:buFont typeface="+mj-lt"/>
              <a:buAutoNum type="arabicPeriod"/>
            </a:pPr>
            <a:r>
              <a:rPr lang="sv-SE" sz="2000" dirty="0"/>
              <a:t>Viken är den grundläggande skillnaden mellan kompressionen i formaten PNG och JPEG?</a:t>
            </a:r>
          </a:p>
          <a:p>
            <a:pPr marL="457200" indent="-457200" algn="l">
              <a:buFont typeface="+mj-lt"/>
              <a:buAutoNum type="arabicPeriod"/>
            </a:pPr>
            <a:r>
              <a:rPr lang="sv-SE" sz="2000" dirty="0"/>
              <a:t>Vilken tagg använder man för att lägga in bilder i HTML-dokument och vilka är de två viktigaste attributen till taggen?</a:t>
            </a:r>
          </a:p>
          <a:p>
            <a:pPr marL="457200" indent="-457200" algn="l">
              <a:buFont typeface="+mj-lt"/>
              <a:buAutoNum type="arabicPeriod"/>
            </a:pPr>
            <a:r>
              <a:rPr lang="sv-SE" sz="2000" dirty="0"/>
              <a:t>Vilket bildformat använder man för animerad bilder?</a:t>
            </a:r>
          </a:p>
          <a:p>
            <a:pPr marL="457200" indent="-457200" algn="l">
              <a:buFont typeface="+mj-lt"/>
              <a:buAutoNum type="arabicPeriod"/>
            </a:pPr>
            <a:r>
              <a:rPr lang="sv-SE" sz="2000" dirty="0"/>
              <a:t>När kan taggen &lt;</a:t>
            </a:r>
            <a:r>
              <a:rPr lang="sv-SE" sz="2000" dirty="0" err="1"/>
              <a:t>base</a:t>
            </a:r>
            <a:r>
              <a:rPr lang="sv-SE" sz="2000" dirty="0"/>
              <a:t> /&gt; vara bra?</a:t>
            </a:r>
          </a:p>
        </p:txBody>
      </p:sp>
      <p:pic>
        <p:nvPicPr>
          <p:cNvPr id="4" name="Platshållare för innehåll 4" descr="En bild som visar himmel, paraply, accessoarer&#10;&#10;Automatiskt genererad beskrivning">
            <a:extLst>
              <a:ext uri="{FF2B5EF4-FFF2-40B4-BE49-F238E27FC236}">
                <a16:creationId xmlns:a16="http://schemas.microsoft.com/office/drawing/2014/main" id="{1D05AA1E-BAFE-4934-8A7C-80628C06FD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1" r="21728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81568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FB425-B430-497D-A8A0-1263ADED4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406400"/>
            <a:ext cx="4645250" cy="1838959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700" dirty="0"/>
            </a:br>
            <a:r>
              <a:rPr lang="sv-SE" sz="4700" dirty="0"/>
              <a:t>Webbutveckling 1</a:t>
            </a:r>
            <a:br>
              <a:rPr lang="sv-SE" sz="4700" dirty="0"/>
            </a:br>
            <a:r>
              <a:rPr lang="sv-SE" sz="4700" dirty="0"/>
              <a:t>Bilder &amp; Bildbehandling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F44D5CD-EDDD-4B05-85F7-88532893B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2372360"/>
            <a:ext cx="4645250" cy="4163119"/>
          </a:xfrm>
        </p:spPr>
        <p:txBody>
          <a:bodyPr anchor="t">
            <a:normAutofit fontScale="85000" lnSpcReduction="10000"/>
          </a:bodyPr>
          <a:lstStyle/>
          <a:p>
            <a:pPr algn="l"/>
            <a:r>
              <a:rPr lang="sv-SE" sz="2000" dirty="0"/>
              <a:t>Övningar.</a:t>
            </a:r>
          </a:p>
          <a:p>
            <a:pPr marL="457200" indent="-457200" algn="l">
              <a:buAutoNum type="arabicPeriod"/>
            </a:pPr>
            <a:r>
              <a:rPr lang="sv-SE" sz="2000" dirty="0"/>
              <a:t>Använd Photoshop eller GIMP eller något annat bildbehandlingsprogram och leta upp en ”fri” bild på nätet. Öppna bilden med bildbehandlingsprogrammet och spara den i både PNG- och JPEG-format. Prova både mycket låg och mycket hög kompression när du sparar JPEG-filen. Öppna filerna och jämför bildkvaliteten och filernas storlekar.</a:t>
            </a:r>
          </a:p>
          <a:p>
            <a:pPr marL="457200" indent="-457200" algn="l">
              <a:buAutoNum type="arabicPeriod"/>
            </a:pPr>
            <a:r>
              <a:rPr lang="sv-SE" sz="2000" dirty="0"/>
              <a:t>Skapa ett HTML-dokument och lägg in både PNG- och JPEG-filerna. Öppna dokumentet med en webbläsare.</a:t>
            </a:r>
          </a:p>
          <a:p>
            <a:pPr marL="457200" indent="-457200" algn="l">
              <a:buAutoNum type="arabicPeriod"/>
            </a:pPr>
            <a:r>
              <a:rPr lang="sv-SE" sz="2000" dirty="0"/>
              <a:t>Koppla en bild text till bilderna.</a:t>
            </a:r>
          </a:p>
          <a:p>
            <a:pPr marL="457200" indent="-457200" algn="l">
              <a:buAutoNum type="arabicPeriod"/>
            </a:pPr>
            <a:r>
              <a:rPr lang="sv-SE" sz="2000" dirty="0"/>
              <a:t>Gör om en eller fler av bilderna till en länk och prova länken genom att klicka på bilderna.</a:t>
            </a:r>
          </a:p>
        </p:txBody>
      </p:sp>
      <p:pic>
        <p:nvPicPr>
          <p:cNvPr id="4" name="Platshållare för innehåll 4" descr="En bild som visar himmel, paraply, accessoarer&#10;&#10;Automatiskt genererad beskrivning">
            <a:extLst>
              <a:ext uri="{FF2B5EF4-FFF2-40B4-BE49-F238E27FC236}">
                <a16:creationId xmlns:a16="http://schemas.microsoft.com/office/drawing/2014/main" id="{1D05AA1E-BAFE-4934-8A7C-80628C06FD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1" r="21728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67157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FB425-B430-497D-A8A0-1263ADED4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406400"/>
            <a:ext cx="4645250" cy="1838959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700" dirty="0"/>
            </a:br>
            <a:r>
              <a:rPr lang="sv-SE" sz="4700" dirty="0"/>
              <a:t>Webbutveckling 1</a:t>
            </a:r>
            <a:br>
              <a:rPr lang="sv-SE" sz="4700" dirty="0"/>
            </a:br>
            <a:r>
              <a:rPr lang="sv-SE" sz="4700" dirty="0"/>
              <a:t>Bilder &amp; Bildbehandling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F44D5CD-EDDD-4B05-85F7-88532893B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2372360"/>
            <a:ext cx="4645250" cy="4163119"/>
          </a:xfrm>
        </p:spPr>
        <p:txBody>
          <a:bodyPr anchor="t">
            <a:normAutofit/>
          </a:bodyPr>
          <a:lstStyle/>
          <a:p>
            <a:pPr algn="l"/>
            <a:r>
              <a:rPr lang="sv-SE" sz="2000" dirty="0"/>
              <a:t>SLUT</a:t>
            </a:r>
          </a:p>
        </p:txBody>
      </p:sp>
      <p:pic>
        <p:nvPicPr>
          <p:cNvPr id="4" name="Platshållare för innehåll 4" descr="En bild som visar himmel, paraply, accessoarer&#10;&#10;Automatiskt genererad beskrivning">
            <a:extLst>
              <a:ext uri="{FF2B5EF4-FFF2-40B4-BE49-F238E27FC236}">
                <a16:creationId xmlns:a16="http://schemas.microsoft.com/office/drawing/2014/main" id="{1D05AA1E-BAFE-4934-8A7C-80628C06FD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1" r="21728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707853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</TotalTime>
  <Words>252</Words>
  <Application>Microsoft Office PowerPoint</Application>
  <PresentationFormat>Bredbild</PresentationFormat>
  <Paragraphs>29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 Webbutveckling 1 Bilder &amp; Bildbehandling</vt:lpstr>
      <vt:lpstr> Webbutveckling 1 Bilder &amp; Bildbehandling</vt:lpstr>
      <vt:lpstr> Webbutveckling 1 Bilder &amp; Bildbehandling</vt:lpstr>
      <vt:lpstr> Webbutveckling 1 Bilder &amp; Bildbehandling</vt:lpstr>
      <vt:lpstr> Webbutveckling 1 Bilder &amp; Bildbehandling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Webbutveckling 1 Server – Klient</dc:title>
  <dc:creator>Mats Karlsson Frölund</dc:creator>
  <cp:lastModifiedBy>Mats Karlsson Frölund</cp:lastModifiedBy>
  <cp:revision>28</cp:revision>
  <dcterms:created xsi:type="dcterms:W3CDTF">2019-06-01T11:51:52Z</dcterms:created>
  <dcterms:modified xsi:type="dcterms:W3CDTF">2019-07-08T11:05:20Z</dcterms:modified>
</cp:coreProperties>
</file>