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7" autoAdjust="0"/>
    <p:restoredTop sz="94660"/>
  </p:normalViewPr>
  <p:slideViewPr>
    <p:cSldViewPr snapToGrid="0">
      <p:cViewPr varScale="1">
        <p:scale>
          <a:sx n="75" d="100"/>
          <a:sy n="75" d="100"/>
        </p:scale>
        <p:origin x="341"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5E6384-7D75-459F-A6F4-A937AED1CDA6}"/>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4598FA4-F064-4271-AD74-A6C5E2E3A9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DCBDB9BD-308A-40DB-88F1-2C1825B903DA}"/>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5" name="Platshållare för sidfot 4">
            <a:extLst>
              <a:ext uri="{FF2B5EF4-FFF2-40B4-BE49-F238E27FC236}">
                <a16:creationId xmlns:a16="http://schemas.microsoft.com/office/drawing/2014/main" id="{288F990E-8DE5-4594-8778-CF717ADB67D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E94D020-75ED-4833-97CD-DCED8CAD9340}"/>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1118097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D479BC7-2ADC-46DB-9321-471A2FA7826B}"/>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3F5301F-3825-4F83-B1CB-26987427F1AC}"/>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0946E23-10D2-479C-880A-D4A1C5AF164A}"/>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5" name="Platshållare för sidfot 4">
            <a:extLst>
              <a:ext uri="{FF2B5EF4-FFF2-40B4-BE49-F238E27FC236}">
                <a16:creationId xmlns:a16="http://schemas.microsoft.com/office/drawing/2014/main" id="{6FE62364-3FB7-4BFE-8211-BA83E755FC1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B05E489-C0EF-42CF-B926-F6197ADB1871}"/>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299124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EBA3DDE-E834-4616-87EF-613B50F6241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25D3367-F72B-4FC3-829D-B8C7D211F09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92B5DD0-F582-44E9-8952-03CA6AA80C2A}"/>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5" name="Platshållare för sidfot 4">
            <a:extLst>
              <a:ext uri="{FF2B5EF4-FFF2-40B4-BE49-F238E27FC236}">
                <a16:creationId xmlns:a16="http://schemas.microsoft.com/office/drawing/2014/main" id="{94D149FC-D33D-4309-AD9A-2E00ACBE304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D3FBDAA-3C7F-46E6-B7B8-5896B0E5C53E}"/>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419993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FBB449-5CAF-4AFA-A0CE-2C4B9C81403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D32C1E4-027C-4668-A7C8-DE706F798E43}"/>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C99A3B-1195-401E-B6CC-4898BD5833FE}"/>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5" name="Platshållare för sidfot 4">
            <a:extLst>
              <a:ext uri="{FF2B5EF4-FFF2-40B4-BE49-F238E27FC236}">
                <a16:creationId xmlns:a16="http://schemas.microsoft.com/office/drawing/2014/main" id="{61A57A59-768E-40DE-BD98-078443224D6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B99A3AD7-5173-435F-BD77-0FE9DEDE3644}"/>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142834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903180-D871-4005-8FA4-4AE0C3C9C71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406FA4C-8354-4F87-9A08-B91CF0C10FB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BA0ABB7-F433-42AE-A32E-94CCC08583BE}"/>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5" name="Platshållare för sidfot 4">
            <a:extLst>
              <a:ext uri="{FF2B5EF4-FFF2-40B4-BE49-F238E27FC236}">
                <a16:creationId xmlns:a16="http://schemas.microsoft.com/office/drawing/2014/main" id="{C8C9040C-F140-4B00-BA16-0410BCFA8FE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67DB869-868E-49B3-BD7C-49878A387C15}"/>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5974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288E62-D073-4E39-A8AF-03FEE9A6BFE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F2E4AD5-75A1-42A9-AC5C-D72097E22E4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C00F0AAF-C9E4-4BC0-894A-F56AB4180D87}"/>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5AAF1B8F-8B10-4A8D-B3BC-0D95DBDA039A}"/>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6" name="Platshållare för sidfot 5">
            <a:extLst>
              <a:ext uri="{FF2B5EF4-FFF2-40B4-BE49-F238E27FC236}">
                <a16:creationId xmlns:a16="http://schemas.microsoft.com/office/drawing/2014/main" id="{E8491B0A-2C45-4991-86EA-34FACD9137B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2C36C4B-0353-4CAD-AB17-3841B60D431A}"/>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2399956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4BEE00-7C57-4B11-8B8C-7AD2809226F4}"/>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1958770-2FE7-428F-AA81-2184464D04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98AE546-B480-4B1D-B2B4-FA4CE951687B}"/>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7FAEB5BD-43BE-4D8B-826E-CF02692FA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CE9EBDF3-1B7E-4697-9067-66FFE33E5EE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EFF1554-5E92-4A11-A6EC-0CCEEEE0B664}"/>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8" name="Platshållare för sidfot 7">
            <a:extLst>
              <a:ext uri="{FF2B5EF4-FFF2-40B4-BE49-F238E27FC236}">
                <a16:creationId xmlns:a16="http://schemas.microsoft.com/office/drawing/2014/main" id="{F092D5A9-6FA1-4A7A-A520-45D89708D089}"/>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C4479CB-0BC1-493B-A0EE-91A0E2D48DF5}"/>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3936876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463642-4CB4-44F2-A625-B8EF7FDC837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B5D6E00-0308-4BC4-ABC6-61CC358C8ABC}"/>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4" name="Platshållare för sidfot 3">
            <a:extLst>
              <a:ext uri="{FF2B5EF4-FFF2-40B4-BE49-F238E27FC236}">
                <a16:creationId xmlns:a16="http://schemas.microsoft.com/office/drawing/2014/main" id="{BB6BEC8C-E44C-45C9-962D-CE57877DDC0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1E73D5F-892F-485A-AF60-EB79E79E4076}"/>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4287593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5AC2526E-9F7B-407D-BC4A-E9165B817703}"/>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3" name="Platshållare för sidfot 2">
            <a:extLst>
              <a:ext uri="{FF2B5EF4-FFF2-40B4-BE49-F238E27FC236}">
                <a16:creationId xmlns:a16="http://schemas.microsoft.com/office/drawing/2014/main" id="{A04AA001-B7F4-4820-BEF4-B2242873B301}"/>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FFBD10E-4CC6-480A-9CF9-6942D89BC851}"/>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1935390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85C392-2D7A-48B1-8E27-3AA33D63BD7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8C5A83A-8BFB-4A4A-BD6D-C06D6C765C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B5243BC-1567-41AE-8AAE-DE18689EF2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604C8F7-8EAB-40DE-A871-F46441CA8A59}"/>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6" name="Platshållare för sidfot 5">
            <a:extLst>
              <a:ext uri="{FF2B5EF4-FFF2-40B4-BE49-F238E27FC236}">
                <a16:creationId xmlns:a16="http://schemas.microsoft.com/office/drawing/2014/main" id="{78F595A9-724B-4C51-97E4-54904EB9036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65368E4-784F-4CF2-AB64-EE68EB9211EE}"/>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2708071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4DB6546-FB68-47DA-B444-4745F90590CB}"/>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4983FC28-B12C-4AAE-876C-4EE4921DF6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A6252078-A60D-4344-8649-85D5F5C354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F7E7AADF-8282-4BE7-BA1A-F15897BFA630}"/>
              </a:ext>
            </a:extLst>
          </p:cNvPr>
          <p:cNvSpPr>
            <a:spLocks noGrp="1"/>
          </p:cNvSpPr>
          <p:nvPr>
            <p:ph type="dt" sz="half" idx="10"/>
          </p:nvPr>
        </p:nvSpPr>
        <p:spPr/>
        <p:txBody>
          <a:bodyPr/>
          <a:lstStyle/>
          <a:p>
            <a:fld id="{9E782A4A-5478-43DE-AFB8-7019BD34B308}" type="datetimeFigureOut">
              <a:rPr lang="sv-SE" smtClean="0"/>
              <a:t>2019-07-01</a:t>
            </a:fld>
            <a:endParaRPr lang="sv-SE"/>
          </a:p>
        </p:txBody>
      </p:sp>
      <p:sp>
        <p:nvSpPr>
          <p:cNvPr id="6" name="Platshållare för sidfot 5">
            <a:extLst>
              <a:ext uri="{FF2B5EF4-FFF2-40B4-BE49-F238E27FC236}">
                <a16:creationId xmlns:a16="http://schemas.microsoft.com/office/drawing/2014/main" id="{86EC8F21-194C-4B9F-9F29-98D31CBA288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B6C8793-1282-4312-8166-BF8878F76B43}"/>
              </a:ext>
            </a:extLst>
          </p:cNvPr>
          <p:cNvSpPr>
            <a:spLocks noGrp="1"/>
          </p:cNvSpPr>
          <p:nvPr>
            <p:ph type="sldNum" sz="quarter" idx="12"/>
          </p:nvPr>
        </p:nvSpPr>
        <p:spPr/>
        <p:txBody>
          <a:bodyPr/>
          <a:lstStyle/>
          <a:p>
            <a:fld id="{67C486A6-EFF8-400C-B6EC-9D8D6EBCE14D}" type="slidenum">
              <a:rPr lang="sv-SE" smtClean="0"/>
              <a:t>‹#›</a:t>
            </a:fld>
            <a:endParaRPr lang="sv-SE"/>
          </a:p>
        </p:txBody>
      </p:sp>
    </p:spTree>
    <p:extLst>
      <p:ext uri="{BB962C8B-B14F-4D97-AF65-F5344CB8AC3E}">
        <p14:creationId xmlns:p14="http://schemas.microsoft.com/office/powerpoint/2010/main" val="3968537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82262F9-B600-4B1E-A958-C022074B69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1E2622A-6E65-4F61-8128-204AE38535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647EEAF-FC80-4BB8-9EA1-6B2C3B86B3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782A4A-5478-43DE-AFB8-7019BD34B308}" type="datetimeFigureOut">
              <a:rPr lang="sv-SE" smtClean="0"/>
              <a:t>2019-07-01</a:t>
            </a:fld>
            <a:endParaRPr lang="sv-SE"/>
          </a:p>
        </p:txBody>
      </p:sp>
      <p:sp>
        <p:nvSpPr>
          <p:cNvPr id="5" name="Platshållare för sidfot 4">
            <a:extLst>
              <a:ext uri="{FF2B5EF4-FFF2-40B4-BE49-F238E27FC236}">
                <a16:creationId xmlns:a16="http://schemas.microsoft.com/office/drawing/2014/main" id="{98DD1B0D-9D2B-463A-8811-14D40B8C2D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EC5095B-2058-413A-851D-529E9896B7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C486A6-EFF8-400C-B6EC-9D8D6EBCE14D}" type="slidenum">
              <a:rPr lang="sv-SE" smtClean="0"/>
              <a:t>‹#›</a:t>
            </a:fld>
            <a:endParaRPr lang="sv-SE"/>
          </a:p>
        </p:txBody>
      </p:sp>
    </p:spTree>
    <p:extLst>
      <p:ext uri="{BB962C8B-B14F-4D97-AF65-F5344CB8AC3E}">
        <p14:creationId xmlns:p14="http://schemas.microsoft.com/office/powerpoint/2010/main" val="1522261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685265"/>
            <a:ext cx="4645250" cy="1838199"/>
          </a:xfrm>
        </p:spPr>
        <p:txBody>
          <a:bodyPr anchor="b">
            <a:normAutofit fontScale="90000"/>
          </a:bodyPr>
          <a:lstStyle/>
          <a:p>
            <a:pPr algn="l"/>
            <a:br>
              <a:rPr lang="sv-SE" sz="4700" dirty="0"/>
            </a:br>
            <a:r>
              <a:rPr lang="sv-SE" sz="4700" dirty="0"/>
              <a:t>Webbutveckling 1</a:t>
            </a:r>
            <a:br>
              <a:rPr lang="sv-SE" sz="4700" dirty="0"/>
            </a:br>
            <a:r>
              <a:rPr lang="sv-SE" sz="4700" dirty="0"/>
              <a:t>Bilder &amp; Bildbehandling</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757377"/>
            <a:ext cx="4645250" cy="3141379"/>
          </a:xfrm>
        </p:spPr>
        <p:txBody>
          <a:bodyPr anchor="t">
            <a:normAutofit/>
          </a:bodyPr>
          <a:lstStyle/>
          <a:p>
            <a:pPr algn="l"/>
            <a:r>
              <a:rPr lang="sv-SE" sz="2000" dirty="0"/>
              <a:t>MODUL 3.</a:t>
            </a:r>
          </a:p>
          <a:p>
            <a:pPr algn="l"/>
            <a:r>
              <a:rPr lang="sv-SE" sz="2000" dirty="0"/>
              <a:t>Kunskaper om bilder och bildbehandling för webbutveckling.</a:t>
            </a:r>
          </a:p>
          <a:p>
            <a:pPr algn="l"/>
            <a:r>
              <a:rPr lang="sv-SE" sz="2000" dirty="0"/>
              <a:t>Vilka </a:t>
            </a:r>
            <a:r>
              <a:rPr lang="sv-SE" sz="2000" dirty="0" err="1"/>
              <a:t>bildtyper</a:t>
            </a:r>
            <a:r>
              <a:rPr lang="sv-SE" sz="2000" dirty="0"/>
              <a:t> kan man använda?</a:t>
            </a:r>
          </a:p>
          <a:p>
            <a:pPr algn="l"/>
            <a:r>
              <a:rPr lang="sv-SE" sz="2000" dirty="0"/>
              <a:t>Hur stora ska bilderna vara?</a:t>
            </a:r>
          </a:p>
          <a:p>
            <a:pPr algn="l"/>
            <a:r>
              <a:rPr lang="sv-SE" sz="2000" dirty="0"/>
              <a:t>Vilka verktyg kan man använda för att fixa till bilder för webben?</a:t>
            </a:r>
          </a:p>
        </p:txBody>
      </p:sp>
      <p:sp>
        <p:nvSpPr>
          <p:cNvPr id="9" name="Freeform: Shape 8">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19194926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685265"/>
            <a:ext cx="4645250" cy="1838199"/>
          </a:xfrm>
        </p:spPr>
        <p:txBody>
          <a:bodyPr anchor="b">
            <a:normAutofit fontScale="90000"/>
          </a:bodyPr>
          <a:lstStyle/>
          <a:p>
            <a:pPr algn="l"/>
            <a:br>
              <a:rPr lang="sv-SE" sz="4700" dirty="0"/>
            </a:br>
            <a:r>
              <a:rPr lang="sv-SE" sz="4700" dirty="0"/>
              <a:t>Webbutveckling 1</a:t>
            </a:r>
            <a:br>
              <a:rPr lang="sv-SE" sz="4700" dirty="0"/>
            </a:br>
            <a:r>
              <a:rPr lang="sv-SE" sz="4700" dirty="0"/>
              <a:t>Bilder &amp; Bildbehandling</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757377"/>
            <a:ext cx="4645250" cy="3141379"/>
          </a:xfrm>
        </p:spPr>
        <p:txBody>
          <a:bodyPr anchor="t">
            <a:normAutofit fontScale="85000" lnSpcReduction="10000"/>
          </a:bodyPr>
          <a:lstStyle/>
          <a:p>
            <a:pPr algn="l"/>
            <a:r>
              <a:rPr lang="sv-SE" sz="2000" b="1" dirty="0"/>
              <a:t>Bildvarianter.</a:t>
            </a:r>
          </a:p>
          <a:p>
            <a:pPr algn="l"/>
            <a:r>
              <a:rPr lang="sv-SE" sz="2000" dirty="0"/>
              <a:t>JPEG = ”Joint </a:t>
            </a:r>
            <a:r>
              <a:rPr lang="sv-SE" sz="2000" dirty="0" err="1"/>
              <a:t>Photographic</a:t>
            </a:r>
            <a:r>
              <a:rPr lang="sv-SE" sz="2000" dirty="0"/>
              <a:t> Experts Group”. Ett format son vänds för att komprimera (trycka ihop) fotografier. Detta innebär att </a:t>
            </a:r>
            <a:r>
              <a:rPr lang="sv-SE" sz="2000" dirty="0" err="1"/>
              <a:t>att</a:t>
            </a:r>
            <a:r>
              <a:rPr lang="sv-SE" sz="2000" dirty="0"/>
              <a:t> man helt enkelt kastar bort en del av bildens information för att den inte ska bli så ”tung” i Mb/Kb, dvs en </a:t>
            </a:r>
            <a:r>
              <a:rPr lang="sv-SE" sz="2000" dirty="0" err="1"/>
              <a:t>sk</a:t>
            </a:r>
            <a:r>
              <a:rPr lang="sv-SE" sz="2000" dirty="0"/>
              <a:t> ”förstörande kompression”. Meningen är att den typen av kompression tar bort info som inte gör att </a:t>
            </a:r>
            <a:r>
              <a:rPr lang="sv-SE" sz="2000" dirty="0" err="1"/>
              <a:t>att</a:t>
            </a:r>
            <a:r>
              <a:rPr lang="sv-SE" sz="2000" dirty="0"/>
              <a:t> det mänskliga ögat ska se någon större skillnad på bilden. Tänk på att om man sedan, efter kompressionen, drar upp bilden med storlekssättning i HTML-taggen &lt;img&gt; så kan bilden bli ”</a:t>
            </a:r>
            <a:r>
              <a:rPr lang="sv-SE" sz="2000" dirty="0" err="1"/>
              <a:t>pixlig</a:t>
            </a:r>
            <a:r>
              <a:rPr lang="sv-SE" sz="2000" dirty="0"/>
              <a:t>”. Gör den alltså i rätt storlek direkt.</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940403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406400"/>
            <a:ext cx="4645250" cy="1838959"/>
          </a:xfrm>
        </p:spPr>
        <p:txBody>
          <a:bodyPr anchor="b">
            <a:normAutofit fontScale="90000"/>
          </a:bodyPr>
          <a:lstStyle/>
          <a:p>
            <a:pPr algn="l"/>
            <a:br>
              <a:rPr lang="sv-SE" sz="4700" dirty="0"/>
            </a:br>
            <a:r>
              <a:rPr lang="sv-SE" sz="4700" dirty="0"/>
              <a:t>Webbutveckling 1</a:t>
            </a:r>
            <a:br>
              <a:rPr lang="sv-SE" sz="4700" dirty="0"/>
            </a:br>
            <a:r>
              <a:rPr lang="sv-SE" sz="4700" dirty="0"/>
              <a:t>Bilder &amp; Bildbehandling</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372360"/>
            <a:ext cx="4645250" cy="4163119"/>
          </a:xfrm>
        </p:spPr>
        <p:txBody>
          <a:bodyPr anchor="t">
            <a:normAutofit/>
          </a:bodyPr>
          <a:lstStyle/>
          <a:p>
            <a:pPr algn="l"/>
            <a:r>
              <a:rPr lang="sv-SE" sz="2000" b="1" dirty="0"/>
              <a:t>Bildvarianter.</a:t>
            </a:r>
          </a:p>
          <a:p>
            <a:pPr algn="l"/>
            <a:r>
              <a:rPr lang="sv-SE" sz="2000" dirty="0"/>
              <a:t>GIF = ”Graphics </a:t>
            </a:r>
            <a:r>
              <a:rPr lang="sv-SE" sz="2000" dirty="0" err="1"/>
              <a:t>Interchange</a:t>
            </a:r>
            <a:r>
              <a:rPr lang="sv-SE" sz="2000" dirty="0"/>
              <a:t> Format” utvecklades av företaget CompuServe på 80-talet. Detta för att man behövde kunna lagra bilder som inte var beroende av viss hårdvara. Bilder i GIF-format är komprimerade på ett sätt som gör att </a:t>
            </a:r>
            <a:r>
              <a:rPr lang="sv-SE" sz="2000" dirty="0" err="1"/>
              <a:t>orginalbilden</a:t>
            </a:r>
            <a:r>
              <a:rPr lang="sv-SE" sz="2000" dirty="0"/>
              <a:t> kan återställas exakt när bilden visas, förutsatt att den inte har för många färger. Förr kunde datorer och bildskärmar bara visa 256 färger så därför är den begränsningen fortfarande gällande – alltså inte så bra till foton tagna med kamera etc.</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81568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406400"/>
            <a:ext cx="4645250" cy="1838959"/>
          </a:xfrm>
        </p:spPr>
        <p:txBody>
          <a:bodyPr anchor="b">
            <a:normAutofit fontScale="90000"/>
          </a:bodyPr>
          <a:lstStyle/>
          <a:p>
            <a:pPr algn="l"/>
            <a:br>
              <a:rPr lang="sv-SE" sz="4700" dirty="0"/>
            </a:br>
            <a:r>
              <a:rPr lang="sv-SE" sz="4700" dirty="0"/>
              <a:t>Webbutveckling 1</a:t>
            </a:r>
            <a:br>
              <a:rPr lang="sv-SE" sz="4700" dirty="0"/>
            </a:br>
            <a:r>
              <a:rPr lang="sv-SE" sz="4700" dirty="0"/>
              <a:t>Bilder &amp; Bildbehandling</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372360"/>
            <a:ext cx="4645250" cy="4163119"/>
          </a:xfrm>
        </p:spPr>
        <p:txBody>
          <a:bodyPr anchor="t">
            <a:normAutofit/>
          </a:bodyPr>
          <a:lstStyle/>
          <a:p>
            <a:pPr algn="l"/>
            <a:r>
              <a:rPr lang="sv-SE" sz="2000" b="1" dirty="0"/>
              <a:t>Bildvarianter.</a:t>
            </a:r>
          </a:p>
          <a:p>
            <a:pPr algn="l"/>
            <a:r>
              <a:rPr lang="sv-SE" sz="2000" dirty="0"/>
              <a:t>PNG = ”Portable Network Graphics” skapades som en modern uppföljare på GIF eftersom företaget Unisys 1994 krävde att alla program som använde komprimeringsmetoden GIF skulle börja betala royalties för GIF-bilderna och Unisys har patent på den komprimeringsprocessen. Då skapades PNG som dessutom kan ha miljontals färger istället för bara 256 st. Det är alltså en förbättrad variant av GIF och det är W3C som förvaltar den standarden.</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775512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406400"/>
            <a:ext cx="4645250" cy="1838959"/>
          </a:xfrm>
        </p:spPr>
        <p:txBody>
          <a:bodyPr anchor="b">
            <a:normAutofit fontScale="90000"/>
          </a:bodyPr>
          <a:lstStyle/>
          <a:p>
            <a:pPr algn="l"/>
            <a:br>
              <a:rPr lang="sv-SE" sz="4700" dirty="0"/>
            </a:br>
            <a:r>
              <a:rPr lang="sv-SE" sz="4700" dirty="0"/>
              <a:t>Webbutveckling 1</a:t>
            </a:r>
            <a:br>
              <a:rPr lang="sv-SE" sz="4700" dirty="0"/>
            </a:br>
            <a:r>
              <a:rPr lang="sv-SE" sz="4700" dirty="0"/>
              <a:t>Bilder &amp; Bildbehandling</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372360"/>
            <a:ext cx="4645250" cy="4163119"/>
          </a:xfrm>
        </p:spPr>
        <p:txBody>
          <a:bodyPr anchor="t">
            <a:normAutofit lnSpcReduction="10000"/>
          </a:bodyPr>
          <a:lstStyle/>
          <a:p>
            <a:pPr algn="l"/>
            <a:r>
              <a:rPr lang="sv-SE" sz="2000" dirty="0"/>
              <a:t>Summa av detta:</a:t>
            </a:r>
          </a:p>
          <a:p>
            <a:pPr marL="457200" indent="-457200" algn="l">
              <a:buAutoNum type="arabicPeriod"/>
            </a:pPr>
            <a:r>
              <a:rPr lang="sv-SE" sz="2000" dirty="0"/>
              <a:t>JPG/JPEG är att föredra till fotografier som ska användas på webben. Så länge man förbehandlar bilderna och gör dem i rätt storlek så är JPG den bästa varianten för fotografier.</a:t>
            </a:r>
          </a:p>
          <a:p>
            <a:pPr marL="457200" indent="-457200" algn="l">
              <a:buAutoNum type="arabicPeriod"/>
            </a:pPr>
            <a:r>
              <a:rPr lang="sv-SE" sz="2000" dirty="0"/>
              <a:t>PNG funkar också bra till foton men kan bli större/tyngre i vissa lägen. Jämför gärna mellan de två formaten om ni jobbar i tex </a:t>
            </a:r>
            <a:r>
              <a:rPr lang="sv-SE" sz="2000" dirty="0" err="1"/>
              <a:t>Photosohp</a:t>
            </a:r>
            <a:r>
              <a:rPr lang="sv-SE" sz="2000" dirty="0"/>
              <a:t>.</a:t>
            </a:r>
          </a:p>
          <a:p>
            <a:pPr marL="457200" indent="-457200" algn="l">
              <a:buAutoNum type="arabicPeriod"/>
            </a:pPr>
            <a:r>
              <a:rPr lang="sv-SE" sz="2000" dirty="0"/>
              <a:t>GIF passar bra till tex dekorationsbilder, bakgrundsbilder </a:t>
            </a:r>
            <a:r>
              <a:rPr lang="sv-SE" sz="2000" dirty="0" err="1"/>
              <a:t>etc</a:t>
            </a:r>
            <a:r>
              <a:rPr lang="sv-SE" sz="2000" dirty="0"/>
              <a:t> där man inte jobbar med mer än 256 färger. Fördel: de blir lätta och snabbladdade.</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3605210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65FB425-B430-497D-A8A0-1263ADED49C3}"/>
              </a:ext>
            </a:extLst>
          </p:cNvPr>
          <p:cNvSpPr>
            <a:spLocks noGrp="1"/>
          </p:cNvSpPr>
          <p:nvPr>
            <p:ph type="ctrTitle"/>
          </p:nvPr>
        </p:nvSpPr>
        <p:spPr>
          <a:xfrm>
            <a:off x="6746628" y="406400"/>
            <a:ext cx="4645250" cy="1838959"/>
          </a:xfrm>
        </p:spPr>
        <p:txBody>
          <a:bodyPr anchor="b">
            <a:normAutofit fontScale="90000"/>
          </a:bodyPr>
          <a:lstStyle/>
          <a:p>
            <a:pPr algn="l"/>
            <a:br>
              <a:rPr lang="sv-SE" sz="4700" dirty="0"/>
            </a:br>
            <a:r>
              <a:rPr lang="sv-SE" sz="4700" dirty="0"/>
              <a:t>Webbutveckling 1</a:t>
            </a:r>
            <a:br>
              <a:rPr lang="sv-SE" sz="4700" dirty="0"/>
            </a:br>
            <a:r>
              <a:rPr lang="sv-SE" sz="4700" dirty="0"/>
              <a:t>Bilder &amp; Bildbehandling</a:t>
            </a:r>
          </a:p>
        </p:txBody>
      </p:sp>
      <p:sp>
        <p:nvSpPr>
          <p:cNvPr id="3" name="Underrubrik 2">
            <a:extLst>
              <a:ext uri="{FF2B5EF4-FFF2-40B4-BE49-F238E27FC236}">
                <a16:creationId xmlns:a16="http://schemas.microsoft.com/office/drawing/2014/main" id="{DF44D5CD-EDDD-4B05-85F7-88532893B4B0}"/>
              </a:ext>
            </a:extLst>
          </p:cNvPr>
          <p:cNvSpPr>
            <a:spLocks noGrp="1"/>
          </p:cNvSpPr>
          <p:nvPr>
            <p:ph type="subTitle" idx="1"/>
          </p:nvPr>
        </p:nvSpPr>
        <p:spPr>
          <a:xfrm>
            <a:off x="6746627" y="2372360"/>
            <a:ext cx="4645250" cy="4163119"/>
          </a:xfrm>
        </p:spPr>
        <p:txBody>
          <a:bodyPr anchor="t">
            <a:normAutofit/>
          </a:bodyPr>
          <a:lstStyle/>
          <a:p>
            <a:pPr algn="l"/>
            <a:r>
              <a:rPr lang="sv-SE" sz="2000" dirty="0"/>
              <a:t>Slut.</a:t>
            </a:r>
          </a:p>
        </p:txBody>
      </p:sp>
      <p:pic>
        <p:nvPicPr>
          <p:cNvPr id="4" name="Platshållare för innehåll 4" descr="En bild som visar himmel, paraply, accessoarer&#10;&#10;Automatiskt genererad beskrivning">
            <a:extLst>
              <a:ext uri="{FF2B5EF4-FFF2-40B4-BE49-F238E27FC236}">
                <a16:creationId xmlns:a16="http://schemas.microsoft.com/office/drawing/2014/main" id="{1D05AA1E-BAFE-4934-8A7C-80628C06FD18}"/>
              </a:ext>
            </a:extLst>
          </p:cNvPr>
          <p:cNvPicPr>
            <a:picLocks noChangeAspect="1"/>
          </p:cNvPicPr>
          <p:nvPr/>
        </p:nvPicPr>
        <p:blipFill rotWithShape="1">
          <a:blip r:embed="rId2">
            <a:extLst>
              <a:ext uri="{28A0092B-C50C-407E-A947-70E740481C1C}">
                <a14:useLocalDpi xmlns:a14="http://schemas.microsoft.com/office/drawing/2010/main" val="0"/>
              </a:ext>
            </a:extLst>
          </a:blip>
          <a:srcRect l="28861" r="21728"/>
          <a:stretch/>
        </p:blipFill>
        <p:spPr>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2299345253"/>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866</TotalTime>
  <Words>414</Words>
  <Application>Microsoft Office PowerPoint</Application>
  <PresentationFormat>Bredbild</PresentationFormat>
  <Paragraphs>22</Paragraphs>
  <Slides>6</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6</vt:i4>
      </vt:variant>
    </vt:vector>
  </HeadingPairs>
  <TitlesOfParts>
    <vt:vector size="10" baseType="lpstr">
      <vt:lpstr>Arial</vt:lpstr>
      <vt:lpstr>Calibri</vt:lpstr>
      <vt:lpstr>Calibri Light</vt:lpstr>
      <vt:lpstr>Office-tema</vt:lpstr>
      <vt:lpstr> Webbutveckling 1 Bilder &amp; Bildbehandling</vt:lpstr>
      <vt:lpstr> Webbutveckling 1 Bilder &amp; Bildbehandling</vt:lpstr>
      <vt:lpstr> Webbutveckling 1 Bilder &amp; Bildbehandling</vt:lpstr>
      <vt:lpstr> Webbutveckling 1 Bilder &amp; Bildbehandling</vt:lpstr>
      <vt:lpstr> Webbutveckling 1 Bilder &amp; Bildbehandling</vt:lpstr>
      <vt:lpstr> Webbutveckling 1 Bilder &amp; Bildbehandling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Webbutveckling 1 Server – Klient</dc:title>
  <dc:creator>Mats Karlsson Frölund</dc:creator>
  <cp:lastModifiedBy>Mats Karlsson Frölund</cp:lastModifiedBy>
  <cp:revision>26</cp:revision>
  <dcterms:created xsi:type="dcterms:W3CDTF">2019-06-01T11:51:52Z</dcterms:created>
  <dcterms:modified xsi:type="dcterms:W3CDTF">2019-07-01T11:33:31Z</dcterms:modified>
</cp:coreProperties>
</file>