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4" r:id="rId6"/>
    <p:sldId id="265" r:id="rId7"/>
    <p:sldId id="262" r:id="rId8"/>
    <p:sldId id="260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6" r:id="rId18"/>
    <p:sldId id="275" r:id="rId19"/>
    <p:sldId id="277" r:id="rId20"/>
    <p:sldId id="270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0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5E6384-7D75-459F-A6F4-A937AED1C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598FA4-F064-4271-AD74-A6C5E2E3A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BDB9BD-308A-40DB-88F1-2C1825B9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8F990E-8DE5-4594-8778-CF717ADB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94D020-75ED-4833-97CD-DCED8CAD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09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479BC7-2ADC-46DB-9321-471A2FA7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F5301F-3825-4F83-B1CB-26987427F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946E23-10D2-479C-880A-D4A1C5AF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E62364-3FB7-4BFE-8211-BA83E755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05E489-C0EF-42CF-B926-F6197ADB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24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BA3DDE-E834-4616-87EF-613B50F62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5D3367-F72B-4FC3-829D-B8C7D211F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B5DD0-F582-44E9-8952-03CA6AA8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D149FC-D33D-4309-AD9A-2E00ACBE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3FBDAA-3C7F-46E6-B7B8-5896B0E5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93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BB449-5CAF-4AFA-A0CE-2C4B9C81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32C1E4-027C-4668-A7C8-DE706F798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C99A3B-1195-401E-B6CC-4898BD58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A57A59-768E-40DE-BD98-07844322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9A3AD7-5173-435F-BD77-0FE9DEDE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34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03180-D871-4005-8FA4-4AE0C3C9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06FA4C-8354-4F87-9A08-B91CF0C10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A0ABB7-F433-42AE-A32E-94CCC085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C9040C-F140-4B00-BA16-0410BCFA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DB869-868E-49B3-BD7C-49878A38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4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88E62-D073-4E39-A8AF-03FEE9A6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2E4AD5-75A1-42A9-AC5C-D72097E22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0F0AAF-C9E4-4BC0-894A-F56AB4180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AAF1B8F-8B10-4A8D-B3BC-0D95DBDA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491B0A-2C45-4991-86EA-34FACD91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C36C4B-0353-4CAD-AB17-3841B60D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995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4BEE00-7C57-4B11-8B8C-7AD28092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958770-2FE7-428F-AA81-2184464D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8AE546-B480-4B1D-B2B4-FA4CE9516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FAEB5BD-43BE-4D8B-826E-CF02692FA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9EBDF3-1B7E-4697-9067-66FFE33E5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EFF1554-5E92-4A11-A6EC-0CCEEEE0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92D5A9-6FA1-4A7A-A520-45D89708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4479CB-0BC1-493B-A0EE-91A0E2D4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8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63642-4CB4-44F2-A625-B8EF7FDC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5D6E00-0308-4BC4-ABC6-61CC358C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6BEC8C-E44C-45C9-962D-CE57877D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E73D5F-892F-485A-AF60-EB79E79E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5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AC2526E-9F7B-407D-BC4A-E9165B81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04AA001-B7F4-4820-BEF4-B2242873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FBD10E-4CC6-480A-9CF9-6942D89B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39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5C392-2D7A-48B1-8E27-3AA33D6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C5A83A-8BFB-4A4A-BD6D-C06D6C76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5243BC-1567-41AE-8AAE-DE18689E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04C8F7-8EAB-40DE-A871-F46441CA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F595A9-724B-4C51-97E4-54904EB9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5368E4-784F-4CF2-AB64-EE68EB92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B6546-FB68-47DA-B444-4745F905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83FC28-B12C-4AAE-876C-4EE4921DF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252078-A60D-4344-8649-85D5F5C35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7AADF-8282-4BE7-BA1A-F15897BF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EC8F21-194C-4B9F-9F29-98D31CB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6C8793-1282-4312-8166-BF8878F7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5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82262F9-B600-4B1E-A958-C022074B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2622A-6E65-4F61-8128-204AE3853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47EEAF-FC80-4BB8-9EA1-6B2C3B86B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2A4A-5478-43DE-AFB8-7019BD34B308}" type="datetimeFigureOut">
              <a:rPr lang="sv-SE" smtClean="0"/>
              <a:t>2019-06-09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DD1B0D-9D2B-463A-8811-14D40B8C2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C5095B-2058-413A-851D-529E9896B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22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ebbdesigna.se/id-class.php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/>
            </a:br>
            <a:r>
              <a:rPr lang="sv-SE" sz="4700"/>
              <a:t>CSS</a:t>
            </a:r>
            <a:endParaRPr lang="sv-SE" sz="47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MODUL 1.</a:t>
            </a:r>
          </a:p>
          <a:p>
            <a:pPr algn="l"/>
            <a:r>
              <a:rPr lang="sv-SE" sz="2000" dirty="0"/>
              <a:t>Kunskaper om </a:t>
            </a:r>
            <a:r>
              <a:rPr lang="sv-SE" sz="2000" dirty="0" err="1"/>
              <a:t>Cascading</a:t>
            </a:r>
            <a:r>
              <a:rPr lang="sv-SE" sz="2000" dirty="0"/>
              <a:t> Style </a:t>
            </a:r>
            <a:r>
              <a:rPr lang="sv-SE" sz="2000" dirty="0" err="1"/>
              <a:t>Sheet</a:t>
            </a:r>
            <a:r>
              <a:rPr lang="sv-SE" sz="2000" dirty="0"/>
              <a:t>.</a:t>
            </a:r>
          </a:p>
          <a:p>
            <a:pPr algn="l"/>
            <a:r>
              <a:rPr lang="sv-SE" sz="2000" dirty="0"/>
              <a:t>Hur man deklarerar CSS och hur de olika typerna av CSS fungerar.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1949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sv-SE" b="1" dirty="0"/>
              <a:t>Exempel 2: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p {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color: black;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font-size:12px;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border: solid 2px;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padding 3px;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font-weight: bold;}</a:t>
            </a:r>
          </a:p>
          <a:p>
            <a:pPr algn="l"/>
            <a:r>
              <a:rPr lang="sv-SE" dirty="0"/>
              <a:t>Ovanstående kod betyder att stycket ska vara skrivet med svart text, att text-storleken ska vara 12 pixlar, att stycket ska ha en kantlinje som är 2 pixlar och med en padding som är 3 pixlar samt att texten ska vara skriven med fet text.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42283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sv-SE" b="1" dirty="0"/>
              <a:t>Exempel 3, deklarationer med selektorer för id och class</a:t>
            </a:r>
          </a:p>
          <a:p>
            <a:pPr algn="l"/>
            <a:r>
              <a:rPr lang="sv-SE" dirty="0"/>
              <a:t>Låt säga att du har en div-behållare för din sidomeny med id "sidomeny". Din CSS-kod skulle då kunna se ut enligt följande för att göra menyn 180px bred med 5px padding och med textinnehåll som är svart.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#sidomeny {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width: 180px;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padding: 5px;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color: black;}</a:t>
            </a:r>
            <a:endParaRPr lang="sv-SE" sz="2000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6708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dirty="0"/>
              <a:t>Om du istället använder en class skulle det kunna se ut så här om du vill sätta upp deklarationer för grön text och kursiv text: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.</a:t>
            </a:r>
            <a:r>
              <a:rPr lang="en-US" dirty="0" err="1">
                <a:latin typeface="Consolas" panose="020B0609020204030204" pitchFamily="49" charset="0"/>
              </a:rPr>
              <a:t>usp</a:t>
            </a:r>
            <a:r>
              <a:rPr lang="en-US" dirty="0">
                <a:latin typeface="Consolas" panose="020B0609020204030204" pitchFamily="49" charset="0"/>
              </a:rPr>
              <a:t> {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color: green: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font-style: italic;}</a:t>
            </a:r>
            <a:endParaRPr lang="sv-SE" sz="2000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3627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dirty="0"/>
              <a:t>Kom ihåg: Id används för att kunna skilja ut element och taggar unikt. Class används om du vill använda samma formatering för flera områden på en webbsida. Läs mer: </a:t>
            </a:r>
            <a:r>
              <a:rPr lang="sv-SE" dirty="0">
                <a:hlinkClick r:id="rId2"/>
              </a:rPr>
              <a:t>Id och class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60872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sv-SE" b="1" dirty="0"/>
              <a:t>När ska man använda extern CSS?</a:t>
            </a:r>
          </a:p>
          <a:p>
            <a:pPr algn="l"/>
            <a:r>
              <a:rPr lang="sv-SE" dirty="0"/>
              <a:t>Alltid. Tanken med just XHTML och CSS är att du ska kunna separera informationskod från presentationskod så långt det är möjligt. Allt blir mycket tydligare om du har CSS i en extern stilmall än om du blandar in presentationskod direkt i XHTML-koden.</a:t>
            </a:r>
          </a:p>
          <a:p>
            <a:pPr algn="l"/>
            <a:r>
              <a:rPr lang="sv-SE" dirty="0"/>
              <a:t>Basera alltså alltid din webbplats på en extern stilmall, och komplettera om det behövs med inline CSS och </a:t>
            </a:r>
            <a:r>
              <a:rPr lang="sv-SE" dirty="0" err="1"/>
              <a:t>embedded</a:t>
            </a:r>
            <a:r>
              <a:rPr lang="sv-SE" dirty="0"/>
              <a:t> CSS som förklaras utförligt i kommande bilder.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5779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Inline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sv-SE" b="1" dirty="0"/>
              <a:t>Inline</a:t>
            </a:r>
            <a:r>
              <a:rPr lang="sv-SE" dirty="0"/>
              <a:t> CSS betyder att man skriver CSS direkt i HTML-uppmärkningen. En annan benämning på inline CSS är intern CSS.</a:t>
            </a:r>
          </a:p>
          <a:p>
            <a:pPr algn="l"/>
            <a:r>
              <a:rPr lang="sv-SE" b="1" dirty="0"/>
              <a:t>Inline</a:t>
            </a:r>
            <a:r>
              <a:rPr lang="sv-SE" dirty="0"/>
              <a:t> CSS är mest användbart när du vill justera smådetaljer och inte har tid eller ork att lägga upp deklarationerna i en extern stilmall.</a:t>
            </a:r>
          </a:p>
          <a:p>
            <a:pPr algn="l"/>
            <a:r>
              <a:rPr lang="sv-SE" dirty="0"/>
              <a:t>Ett annat exempel på när </a:t>
            </a:r>
            <a:r>
              <a:rPr lang="sv-SE" b="1" dirty="0"/>
              <a:t>inline</a:t>
            </a:r>
            <a:r>
              <a:rPr lang="sv-SE" dirty="0"/>
              <a:t> CSS kan även användas är när du vill frångå den externa stilmallen och ge de regler som du sätter upp internt företräde framför de externa deklarationerna.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51867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Inline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b="1" dirty="0"/>
              <a:t>Inline CSS, exempel</a:t>
            </a:r>
          </a:p>
          <a:p>
            <a:pPr algn="l"/>
            <a:r>
              <a:rPr lang="sv-SE" b="1" dirty="0"/>
              <a:t>Exempel 1</a:t>
            </a:r>
          </a:p>
          <a:p>
            <a:pPr algn="l"/>
            <a:r>
              <a:rPr lang="sv-SE" dirty="0"/>
              <a:t>Det här stycket fungerar som exempel för att visa hur vi kan skriva </a:t>
            </a:r>
            <a:r>
              <a:rPr lang="sv-SE" sz="2800" i="1" dirty="0">
                <a:solidFill>
                  <a:srgbClr val="FF0000"/>
                </a:solidFill>
              </a:rPr>
              <a:t>röd, stor, kursiv text</a:t>
            </a:r>
            <a:r>
              <a:rPr lang="sv-SE" dirty="0"/>
              <a:t> mitt i ett stycke vanlig text. Den här </a:t>
            </a:r>
            <a:r>
              <a:rPr lang="sv-SE" dirty="0">
                <a:solidFill>
                  <a:schemeClr val="accent6"/>
                </a:solidFill>
              </a:rPr>
              <a:t>gröna texten </a:t>
            </a:r>
            <a:r>
              <a:rPr lang="sv-SE" dirty="0"/>
              <a:t>är också gjord med intern CSS.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05013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Inline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9812" y="2757377"/>
            <a:ext cx="6024134" cy="3141379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sv-SE" dirty="0"/>
              <a:t>Så här ser HTML-koden ut för förra bilden: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&lt;p&gt;Det här stycket fungerar som exempel för att visa hur vi kan skriva &lt;span style="</a:t>
            </a:r>
            <a:r>
              <a:rPr lang="sv-SE" dirty="0" err="1">
                <a:latin typeface="Consolas" panose="020B0609020204030204" pitchFamily="49" charset="0"/>
              </a:rPr>
              <a:t>color:red</a:t>
            </a:r>
            <a:r>
              <a:rPr lang="sv-SE" dirty="0">
                <a:latin typeface="Consolas" panose="020B0609020204030204" pitchFamily="49" charset="0"/>
              </a:rPr>
              <a:t>; font-style: italic; font-size:16px; </a:t>
            </a:r>
            <a:r>
              <a:rPr lang="sv-SE" dirty="0" err="1">
                <a:latin typeface="Consolas" panose="020B0609020204030204" pitchFamily="49" charset="0"/>
              </a:rPr>
              <a:t>foint</a:t>
            </a:r>
            <a:r>
              <a:rPr lang="sv-SE" dirty="0">
                <a:latin typeface="Consolas" panose="020B0609020204030204" pitchFamily="49" charset="0"/>
              </a:rPr>
              <a:t>-weight: bold;"&gt;röd, stor, kursiv text&lt;/span&gt; mitt i ett stycke vanlig text. &lt;span style="</a:t>
            </a:r>
            <a:r>
              <a:rPr lang="sv-SE" dirty="0" err="1">
                <a:latin typeface="Consolas" panose="020B0609020204030204" pitchFamily="49" charset="0"/>
              </a:rPr>
              <a:t>color:green</a:t>
            </a:r>
            <a:r>
              <a:rPr lang="sv-SE" dirty="0">
                <a:latin typeface="Consolas" panose="020B0609020204030204" pitchFamily="49" charset="0"/>
              </a:rPr>
              <a:t>;"&gt;Den här gröna texten&lt;/span&gt; är också gjord med intern CSS.&lt;/p&gt;</a:t>
            </a:r>
            <a:endParaRPr lang="sv-SE" sz="2000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02164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Inline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sv-SE" b="1" dirty="0"/>
              <a:t>Exempel 2</a:t>
            </a:r>
          </a:p>
          <a:p>
            <a:pPr algn="l"/>
            <a:r>
              <a:rPr lang="sv-SE" dirty="0"/>
              <a:t>Låt säga att du vill ha en gul bakgrund och fet blå text med en 2px svart ram runt stycket, samt 2px padding enligt nedan.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Kod</a:t>
            </a:r>
          </a:p>
          <a:p>
            <a:pPr algn="l"/>
            <a:r>
              <a:rPr lang="sv-SE" dirty="0"/>
              <a:t>&lt;p style="background-color: #FFCC33; color: #0066CC; </a:t>
            </a:r>
            <a:r>
              <a:rPr lang="sv-SE" dirty="0" err="1"/>
              <a:t>font-weight:bold</a:t>
            </a:r>
            <a:r>
              <a:rPr lang="sv-SE" dirty="0"/>
              <a:t>; </a:t>
            </a:r>
            <a:r>
              <a:rPr lang="sv-SE" dirty="0" err="1"/>
              <a:t>border:solid</a:t>
            </a:r>
            <a:r>
              <a:rPr lang="sv-SE" dirty="0"/>
              <a:t> 2px; border-color: #000000; padding: 2px"&gt; Exempel med inline CSS &lt;/p&gt;en för detta är: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FF4E5FC2-A165-435B-A3FE-C0C29E8BE4FA}"/>
              </a:ext>
            </a:extLst>
          </p:cNvPr>
          <p:cNvSpPr/>
          <p:nvPr/>
        </p:nvSpPr>
        <p:spPr>
          <a:xfrm>
            <a:off x="6906409" y="3845857"/>
            <a:ext cx="4308438" cy="3550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3FFACF0-DB7C-4BE0-83D0-A7837A958AB5}"/>
              </a:ext>
            </a:extLst>
          </p:cNvPr>
          <p:cNvSpPr txBox="1"/>
          <p:nvPr/>
        </p:nvSpPr>
        <p:spPr>
          <a:xfrm>
            <a:off x="6933304" y="3824343"/>
            <a:ext cx="4001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1"/>
                </a:solidFill>
              </a:rPr>
              <a:t>Exempel med inline CSS</a:t>
            </a:r>
          </a:p>
        </p:txBody>
      </p:sp>
    </p:spTree>
    <p:extLst>
      <p:ext uri="{BB962C8B-B14F-4D97-AF65-F5344CB8AC3E}">
        <p14:creationId xmlns:p14="http://schemas.microsoft.com/office/powerpoint/2010/main" val="3389716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 err="1"/>
              <a:t>Embedded</a:t>
            </a:r>
            <a:r>
              <a:rPr lang="sv-SE" sz="4700" dirty="0"/>
              <a:t>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92500"/>
          </a:bodyPr>
          <a:lstStyle/>
          <a:p>
            <a:pPr algn="l"/>
            <a:r>
              <a:rPr lang="sv-SE" dirty="0"/>
              <a:t>Här lär du dig att använda </a:t>
            </a:r>
            <a:r>
              <a:rPr lang="sv-SE" dirty="0" err="1"/>
              <a:t>embedded</a:t>
            </a:r>
            <a:r>
              <a:rPr lang="sv-SE" dirty="0"/>
              <a:t> CSS som är en blandning mellan extern- och inline CSS.</a:t>
            </a:r>
          </a:p>
          <a:p>
            <a:pPr algn="l"/>
            <a:r>
              <a:rPr lang="sv-SE" b="1" dirty="0"/>
              <a:t>Vad är </a:t>
            </a:r>
            <a:r>
              <a:rPr lang="sv-SE" b="1" dirty="0" err="1"/>
              <a:t>embedded</a:t>
            </a:r>
            <a:r>
              <a:rPr lang="sv-SE" b="1" dirty="0"/>
              <a:t> CSS?</a:t>
            </a:r>
          </a:p>
          <a:p>
            <a:pPr algn="l"/>
            <a:r>
              <a:rPr lang="sv-SE" dirty="0" err="1"/>
              <a:t>Embedded</a:t>
            </a:r>
            <a:r>
              <a:rPr lang="sv-SE" dirty="0"/>
              <a:t> CSS är nästan som extern CSS med den skillnaden att det inte finns någon extern stilmall. CSS-deklarationerna läggs istället in mellan &lt;head&gt; och &lt;/head&gt; på din webbsida.</a:t>
            </a:r>
          </a:p>
          <a:p>
            <a:pPr algn="l"/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1337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Förklara följande CSS-begrepp. Ta hjälp av nätet.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Vad är CSS? Gör en egen förklaring till vad CSS är för något i webbsammanhang.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Förklara skillnaden mellan extern CSS, inline CSS och </a:t>
            </a:r>
            <a:r>
              <a:rPr lang="sv-SE" sz="2000" dirty="0" err="1"/>
              <a:t>embedded</a:t>
            </a:r>
            <a:r>
              <a:rPr lang="sv-SE" sz="2000" dirty="0"/>
              <a:t> CSS.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0403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 err="1"/>
              <a:t>Embedded</a:t>
            </a:r>
            <a:r>
              <a:rPr lang="sv-SE" sz="4700" dirty="0"/>
              <a:t>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sv-SE" b="1" dirty="0"/>
              <a:t>Exempel 1</a:t>
            </a:r>
          </a:p>
          <a:p>
            <a:pPr algn="l"/>
            <a:r>
              <a:rPr lang="sv-SE" dirty="0"/>
              <a:t>Låt säga att du vill använda ett annorlunda typsnitt och storlek för en speciell webbsida och att du varken har lust eller ork att börja pillra in dessa deklarationer i din externa stilmall eftersom du ändå bara ska använda formateringen en enda gång på en speciell webbsida.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99147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 err="1"/>
              <a:t>Embedded</a:t>
            </a:r>
            <a:r>
              <a:rPr lang="sv-SE" sz="4700" dirty="0"/>
              <a:t>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sv-SE" dirty="0"/>
              <a:t>Exempel på den kod som du skulle kunna tänkas lägga in mellan &lt;head&gt; och &lt;/head&gt; för att skapa </a:t>
            </a:r>
            <a:r>
              <a:rPr lang="sv-SE" dirty="0" err="1"/>
              <a:t>embedded</a:t>
            </a:r>
            <a:r>
              <a:rPr lang="sv-SE" dirty="0"/>
              <a:t> CSS.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&lt;style type="text/css"&gt;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p {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font-</a:t>
            </a:r>
            <a:r>
              <a:rPr lang="sv-SE" dirty="0" err="1">
                <a:latin typeface="Consolas" panose="020B0609020204030204" pitchFamily="49" charset="0"/>
              </a:rPr>
              <a:t>family</a:t>
            </a:r>
            <a:r>
              <a:rPr lang="sv-SE" dirty="0">
                <a:latin typeface="Consolas" panose="020B0609020204030204" pitchFamily="49" charset="0"/>
              </a:rPr>
              <a:t>: Arial, Helvetica, sans-</a:t>
            </a:r>
            <a:r>
              <a:rPr lang="sv-SE" dirty="0" err="1">
                <a:latin typeface="Consolas" panose="020B0609020204030204" pitchFamily="49" charset="0"/>
              </a:rPr>
              <a:t>serif</a:t>
            </a:r>
            <a:r>
              <a:rPr lang="sv-SE" dirty="0">
                <a:latin typeface="Consolas" panose="020B0609020204030204" pitchFamily="49" charset="0"/>
              </a:rPr>
              <a:t>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font-</a:t>
            </a:r>
            <a:r>
              <a:rPr lang="sv-SE" dirty="0" err="1">
                <a:latin typeface="Consolas" panose="020B0609020204030204" pitchFamily="49" charset="0"/>
              </a:rPr>
              <a:t>size</a:t>
            </a:r>
            <a:r>
              <a:rPr lang="sv-SE" dirty="0">
                <a:latin typeface="Consolas" panose="020B0609020204030204" pitchFamily="49" charset="0"/>
              </a:rPr>
              <a:t>: 14px;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}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h1 {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font-</a:t>
            </a:r>
            <a:r>
              <a:rPr lang="sv-SE" dirty="0" err="1">
                <a:latin typeface="Consolas" panose="020B0609020204030204" pitchFamily="49" charset="0"/>
              </a:rPr>
              <a:t>size</a:t>
            </a:r>
            <a:r>
              <a:rPr lang="sv-SE" dirty="0">
                <a:latin typeface="Consolas" panose="020B0609020204030204" pitchFamily="49" charset="0"/>
              </a:rPr>
              <a:t>: 36px;}</a:t>
            </a:r>
            <a:br>
              <a:rPr lang="sv-SE" sz="2000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&lt;/style&gt;</a:t>
            </a:r>
            <a:endParaRPr lang="sv-SE" sz="2000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80146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 err="1"/>
              <a:t>Embedded</a:t>
            </a:r>
            <a:r>
              <a:rPr lang="sv-SE" sz="4700" dirty="0"/>
              <a:t>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4433" y="2757377"/>
            <a:ext cx="5932842" cy="3141379"/>
          </a:xfrm>
        </p:spPr>
        <p:txBody>
          <a:bodyPr anchor="t">
            <a:normAutofit fontScale="62500" lnSpcReduction="20000"/>
          </a:bodyPr>
          <a:lstStyle/>
          <a:p>
            <a:pPr algn="l"/>
            <a:r>
              <a:rPr lang="sv-SE" b="1" dirty="0"/>
              <a:t>Exempel 2</a:t>
            </a:r>
          </a:p>
          <a:p>
            <a:pPr algn="l"/>
            <a:r>
              <a:rPr lang="sv-SE" dirty="0"/>
              <a:t>På samma sätt kan du skriva deklarationer för id och class som exempelvis: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&lt;style type="text/css"&gt;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#reklamskylt {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width: 250px;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height: 250px;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border: solid 3px;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background-color: #002244;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color: #ffcc00; 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}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&lt;/style&gt;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Du ska inte använda &lt;style type=”text/css”&gt; Deklarationer här&lt;/style&gt; mer än en gång på webbsidan. </a:t>
            </a:r>
          </a:p>
          <a:p>
            <a:pPr algn="l"/>
            <a:endParaRPr lang="sv-SE" dirty="0">
              <a:latin typeface="Consolas" panose="020B0609020204030204" pitchFamily="49" charset="0"/>
            </a:endParaRPr>
          </a:p>
          <a:p>
            <a:pPr algn="l"/>
            <a:endParaRPr lang="sv-SE" dirty="0">
              <a:latin typeface="Consolas" panose="020B0609020204030204" pitchFamily="49" charset="0"/>
            </a:endParaRPr>
          </a:p>
          <a:p>
            <a:pPr algn="l"/>
            <a:endParaRPr lang="sv-SE" dirty="0">
              <a:latin typeface="Consolas" panose="020B0609020204030204" pitchFamily="49" charset="0"/>
            </a:endParaRPr>
          </a:p>
          <a:p>
            <a:pPr algn="l"/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9406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/>
            </a:br>
            <a:r>
              <a:rPr lang="sv-SE" sz="4700"/>
              <a:t>Webbens historia</a:t>
            </a:r>
            <a:endParaRPr lang="sv-SE" sz="47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/>
              <a:t>SLUT på denna…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871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65531"/>
            <a:ext cx="4645250" cy="1384540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977656"/>
            <a:ext cx="4645250" cy="455782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sv-SE" b="1" dirty="0"/>
              <a:t>Vad är en CSS-deklaration?</a:t>
            </a:r>
          </a:p>
          <a:p>
            <a:pPr algn="l"/>
            <a:r>
              <a:rPr lang="sv-SE" dirty="0"/>
              <a:t>En </a:t>
            </a:r>
            <a:r>
              <a:rPr lang="sv-SE" b="1" dirty="0"/>
              <a:t>deklaration </a:t>
            </a:r>
            <a:r>
              <a:rPr lang="sv-SE" dirty="0"/>
              <a:t>är ett ord som ständigt återkommer när du sysslar med CSS. Som tur är kan det översättas enkelt: En deklaration är nämligen samma sak som en </a:t>
            </a:r>
            <a:r>
              <a:rPr lang="sv-SE" b="1" dirty="0"/>
              <a:t>regel</a:t>
            </a:r>
            <a:r>
              <a:rPr lang="sv-SE" dirty="0"/>
              <a:t>.</a:t>
            </a:r>
          </a:p>
          <a:p>
            <a:pPr algn="l"/>
            <a:r>
              <a:rPr lang="sv-SE" dirty="0"/>
              <a:t>En deklaration är uppbyggd av en </a:t>
            </a:r>
            <a:r>
              <a:rPr lang="sv-SE" b="1" dirty="0"/>
              <a:t>egenskap</a:t>
            </a:r>
            <a:r>
              <a:rPr lang="sv-SE" dirty="0"/>
              <a:t> och ett </a:t>
            </a:r>
            <a:r>
              <a:rPr lang="sv-SE" b="1" dirty="0"/>
              <a:t>värde</a:t>
            </a:r>
            <a:r>
              <a:rPr lang="sv-SE" dirty="0"/>
              <a:t>. Egenskapen kan vara exempelvis en färg, en ram, en bakgrundsfärg, en marginal, en text-storlek m.m. Värdet är i sin tur en slags inställning för egenskapen.</a:t>
            </a:r>
          </a:p>
          <a:p>
            <a:pPr algn="l"/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15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65531"/>
            <a:ext cx="4645250" cy="1384540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977656"/>
            <a:ext cx="4645250" cy="4557823"/>
          </a:xfrm>
        </p:spPr>
        <p:txBody>
          <a:bodyPr anchor="t">
            <a:normAutofit fontScale="92500"/>
          </a:bodyPr>
          <a:lstStyle/>
          <a:p>
            <a:pPr algn="l"/>
            <a:r>
              <a:rPr lang="sv-SE" b="1" dirty="0"/>
              <a:t>Selektorer.</a:t>
            </a:r>
          </a:p>
          <a:p>
            <a:pPr algn="l"/>
            <a:r>
              <a:rPr lang="sv-SE" dirty="0"/>
              <a:t>En selektor är namnet på den tagg eller område på sajten som du bestämmer dig för att sätta upp en regel för.</a:t>
            </a:r>
          </a:p>
          <a:p>
            <a:pPr algn="l"/>
            <a:r>
              <a:rPr lang="sv-SE" dirty="0"/>
              <a:t>Exempel, selektorer och deklarationer: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p {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color: red;</a:t>
            </a:r>
            <a:br>
              <a:rPr lang="sv-SE" dirty="0">
                <a:latin typeface="Consolas" panose="020B0609020204030204" pitchFamily="49" charset="0"/>
              </a:rPr>
            </a:br>
            <a:r>
              <a:rPr lang="sv-SE" dirty="0">
                <a:latin typeface="Consolas" panose="020B0609020204030204" pitchFamily="49" charset="0"/>
              </a:rPr>
              <a:t>}</a:t>
            </a:r>
          </a:p>
          <a:p>
            <a:pPr algn="l"/>
            <a:r>
              <a:rPr lang="sv-SE" dirty="0"/>
              <a:t>Ovanstående deklaration betyder att alla stycken ska skrivas med röd text. P är selektor, color är egenskapen och red är värdet på egenskapen.</a:t>
            </a:r>
            <a:endParaRPr lang="sv-SE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3980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65531"/>
            <a:ext cx="4645250" cy="1384540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977656"/>
            <a:ext cx="4645250" cy="4557823"/>
          </a:xfrm>
        </p:spPr>
        <p:txBody>
          <a:bodyPr anchor="t">
            <a:normAutofit lnSpcReduction="10000"/>
          </a:bodyPr>
          <a:lstStyle/>
          <a:p>
            <a:r>
              <a:rPr lang="sv-SE" b="1" dirty="0"/>
              <a:t>Vad är en CSS-deklaration?</a:t>
            </a:r>
          </a:p>
          <a:p>
            <a:pPr algn="l"/>
            <a:r>
              <a:rPr lang="sv-SE" dirty="0"/>
              <a:t>En </a:t>
            </a:r>
            <a:r>
              <a:rPr lang="sv-SE" b="1" dirty="0"/>
              <a:t>deklaration </a:t>
            </a:r>
            <a:r>
              <a:rPr lang="sv-SE" dirty="0"/>
              <a:t>är ett ord som ständigt återkommer när du sysslar med CSS. Som tur är kan det översättas enkelt: En deklaration är nämligen samma sak som en </a:t>
            </a:r>
            <a:r>
              <a:rPr lang="sv-SE" b="1" dirty="0"/>
              <a:t>regel</a:t>
            </a:r>
            <a:r>
              <a:rPr lang="sv-SE" dirty="0"/>
              <a:t>.</a:t>
            </a:r>
          </a:p>
          <a:p>
            <a:pPr algn="l"/>
            <a:r>
              <a:rPr lang="sv-SE" dirty="0"/>
              <a:t>En deklaration är uppbyggd av en </a:t>
            </a:r>
            <a:r>
              <a:rPr lang="sv-SE" b="1" dirty="0"/>
              <a:t>egenskap</a:t>
            </a:r>
            <a:r>
              <a:rPr lang="sv-SE" dirty="0"/>
              <a:t> och ett </a:t>
            </a:r>
            <a:r>
              <a:rPr lang="sv-SE" b="1" dirty="0"/>
              <a:t>värde</a:t>
            </a:r>
            <a:r>
              <a:rPr lang="sv-SE" dirty="0"/>
              <a:t>. Egenskapen kan vara exempelvis en färg, en ram, en bakgrundsfärg, en marginal, en text-storlek m.m. Värdet är i sin tur en slags inställning för egenskapen.</a:t>
            </a:r>
          </a:p>
          <a:p>
            <a:pPr algn="l"/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165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65531"/>
            <a:ext cx="4645250" cy="1384540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977656"/>
            <a:ext cx="4645250" cy="4557823"/>
          </a:xfrm>
        </p:spPr>
        <p:txBody>
          <a:bodyPr anchor="t">
            <a:normAutofit fontScale="92500"/>
          </a:bodyPr>
          <a:lstStyle/>
          <a:p>
            <a:pPr algn="l"/>
            <a:r>
              <a:rPr lang="sv-SE" dirty="0"/>
              <a:t>Varje deklaration separeras med ett semikolon (;). Om vi vill att föregående stycken ska ha en bestämd storlek och </a:t>
            </a:r>
            <a:r>
              <a:rPr lang="sv-SE" dirty="0" err="1"/>
              <a:t>och</a:t>
            </a:r>
            <a:r>
              <a:rPr lang="sv-SE" dirty="0"/>
              <a:t> speciellt radavstånd hade vi därför kunnat skriva detta som: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p {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color: red;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font-size: 12px;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line-height: 14px;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algn="l"/>
            <a:r>
              <a:rPr lang="sv-SE" dirty="0"/>
              <a:t>På samma sätt kan du ange en class eller id som selektor för att formatera utvalda områden som du vill.</a:t>
            </a:r>
            <a:endParaRPr lang="sv-SE" sz="2000" dirty="0">
              <a:latin typeface="Consolas" panose="020B0609020204030204" pitchFamily="49" charset="0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646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577875"/>
          </a:xfrm>
        </p:spPr>
        <p:txBody>
          <a:bodyPr anchor="b">
            <a:normAutofit/>
          </a:bodyPr>
          <a:lstStyle/>
          <a:p>
            <a:pPr algn="l"/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362201"/>
            <a:ext cx="4645250" cy="3810534"/>
          </a:xfrm>
        </p:spPr>
        <p:txBody>
          <a:bodyPr anchor="t">
            <a:normAutofit/>
          </a:bodyPr>
          <a:lstStyle/>
          <a:p>
            <a:pPr algn="l"/>
            <a:r>
              <a:rPr lang="sv-SE" dirty="0"/>
              <a:t>Med </a:t>
            </a:r>
            <a:r>
              <a:rPr lang="sv-SE" b="1" dirty="0"/>
              <a:t>extern</a:t>
            </a:r>
            <a:r>
              <a:rPr lang="sv-SE" dirty="0"/>
              <a:t> CSS använder du dig av en separat CSS-fil som innehåller dina deklarationer. Denna kallas för stilmall. Vill du göra en större ändring av designen på din webbplats så är det i första hand stilmallen som du gör ändringar i för att få designen som du vill.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293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1220" y="2757377"/>
            <a:ext cx="5760720" cy="3894883"/>
          </a:xfrm>
        </p:spPr>
        <p:txBody>
          <a:bodyPr anchor="t">
            <a:normAutofit/>
          </a:bodyPr>
          <a:lstStyle/>
          <a:p>
            <a:pPr algn="l"/>
            <a:r>
              <a:rPr lang="sv-SE" sz="2000" b="1" dirty="0"/>
              <a:t>Länka ihop webbsidan med stilmallen.</a:t>
            </a:r>
          </a:p>
          <a:p>
            <a:pPr algn="l"/>
            <a:r>
              <a:rPr lang="sv-SE" dirty="0"/>
              <a:t>Webbsidan länkas hop med CSS-filen och får på så sätt information om hur varje element eller tagg på webbsidan ska visas. Länkkoden för webbsida och stilmallen ska klistras in mellan &lt;head&gt; och &lt;/head&gt; och ser ut så här (beroende på vad du ger din CSS-fil för namn):</a:t>
            </a:r>
          </a:p>
          <a:p>
            <a:pPr algn="l"/>
            <a:r>
              <a:rPr lang="en-US" dirty="0"/>
              <a:t>&lt;link href="style.css" </a:t>
            </a:r>
            <a:r>
              <a:rPr lang="en-US" dirty="0" err="1"/>
              <a:t>rel</a:t>
            </a:r>
            <a:r>
              <a:rPr lang="en-US" dirty="0"/>
              <a:t>="stylesheet" type="text/css" /&gt;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418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Extern CSS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sv-SE" b="1" dirty="0"/>
              <a:t>Exempel för extern CSS</a:t>
            </a:r>
          </a:p>
          <a:p>
            <a:pPr algn="l"/>
            <a:r>
              <a:rPr lang="sv-SE" dirty="0"/>
              <a:t>Nedan följer några exempel för olika sätt att skriva deklarationer med extern CSS.</a:t>
            </a:r>
          </a:p>
          <a:p>
            <a:pPr algn="l"/>
            <a:r>
              <a:rPr lang="sv-SE" sz="2000" b="1" dirty="0"/>
              <a:t>Exempel 1:</a:t>
            </a:r>
          </a:p>
          <a:p>
            <a:pPr algn="l"/>
            <a:r>
              <a:rPr lang="sv-SE" dirty="0">
                <a:latin typeface="Consolas" panose="020B0609020204030204" pitchFamily="49" charset="0"/>
              </a:rPr>
              <a:t>p {color: #CCCCCC;}</a:t>
            </a:r>
          </a:p>
          <a:p>
            <a:pPr algn="l"/>
            <a:r>
              <a:rPr lang="sv-SE" dirty="0"/>
              <a:t>Deklarationen ovan säger att varje stycketagg p ska presenteras i ljusgrå färg på webbsidan. Egenskapen är color och värdet är #</a:t>
            </a:r>
            <a:r>
              <a:rPr lang="sv-SE" dirty="0" err="1"/>
              <a:t>cccc</a:t>
            </a:r>
            <a:r>
              <a:rPr lang="sv-SE" dirty="0"/>
              <a:t>, den hexadecimala färgkoden för ljusgrått.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138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870</Words>
  <Application>Microsoft Office PowerPoint</Application>
  <PresentationFormat>Bredbild</PresentationFormat>
  <Paragraphs>92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Office-tema</vt:lpstr>
      <vt:lpstr> Webbutveckling 1 CSS</vt:lpstr>
      <vt:lpstr> Webbutveckling 1 CSS</vt:lpstr>
      <vt:lpstr> Webbutveckling 1 CSS</vt:lpstr>
      <vt:lpstr> Webbutveckling 1 CSS</vt:lpstr>
      <vt:lpstr> Webbutveckling 1 CSS</vt:lpstr>
      <vt:lpstr> Webbutveckling 1 CSS</vt:lpstr>
      <vt:lpstr>Webbutveckling 1 Extern CSS</vt:lpstr>
      <vt:lpstr> Webbutveckling 1 Extern CSS</vt:lpstr>
      <vt:lpstr> Webbutveckling 1 Extern CSS</vt:lpstr>
      <vt:lpstr> Webbutveckling 1 Extern CSS</vt:lpstr>
      <vt:lpstr> Webbutveckling 1 Extern CSS</vt:lpstr>
      <vt:lpstr> Webbutveckling 1 Extern CSS</vt:lpstr>
      <vt:lpstr> Webbutveckling 1 Extern CSS</vt:lpstr>
      <vt:lpstr> Webbutveckling 1 Extern CSS</vt:lpstr>
      <vt:lpstr> Webbutveckling 1 Inline CSS</vt:lpstr>
      <vt:lpstr> Webbutveckling 1 Inline CSS</vt:lpstr>
      <vt:lpstr> Webbutveckling 1 Inline CSS</vt:lpstr>
      <vt:lpstr> Webbutveckling 1 Inline CSS</vt:lpstr>
      <vt:lpstr> Webbutveckling 1 Embedded CSS</vt:lpstr>
      <vt:lpstr> Webbutveckling 1 Embedded CSS</vt:lpstr>
      <vt:lpstr> Webbutveckling 1 Embedded CSS</vt:lpstr>
      <vt:lpstr> Webbutveckling 1 Embedded CSS</vt:lpstr>
      <vt:lpstr> Webbutveckling 1 Webbens historia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Webbutveckling 1 Server – Klient</dc:title>
  <dc:creator>Mats Karlsson Frölund</dc:creator>
  <cp:lastModifiedBy>Mats Karlsson Frölund</cp:lastModifiedBy>
  <cp:revision>19</cp:revision>
  <dcterms:created xsi:type="dcterms:W3CDTF">2019-06-01T11:51:52Z</dcterms:created>
  <dcterms:modified xsi:type="dcterms:W3CDTF">2019-06-09T17:05:20Z</dcterms:modified>
</cp:coreProperties>
</file>