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54" d="100"/>
          <a:sy n="54" d="100"/>
        </p:scale>
        <p:origin x="115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47C699-5202-4724-A850-03577072BB6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7CCD8C3-07A4-4F28-86D5-C2C95F1698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F894F97-B670-4F09-9B79-2D831A150B86}"/>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5" name="Platshållare för sidfot 4">
            <a:extLst>
              <a:ext uri="{FF2B5EF4-FFF2-40B4-BE49-F238E27FC236}">
                <a16:creationId xmlns:a16="http://schemas.microsoft.com/office/drawing/2014/main" id="{102F10A4-ADB8-4BBD-874F-C4CC4B8113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377E1FE-3810-4DA0-AF43-C45158DDD613}"/>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332530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7D2582-B844-4C53-AF65-51F7D11A3C8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1980FDA-D2D4-4A02-A552-4F1E65C6DF3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FE12EE2-D6B1-4C1F-BAC9-0596ACBF6821}"/>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5" name="Platshållare för sidfot 4">
            <a:extLst>
              <a:ext uri="{FF2B5EF4-FFF2-40B4-BE49-F238E27FC236}">
                <a16:creationId xmlns:a16="http://schemas.microsoft.com/office/drawing/2014/main" id="{86145F55-2E2B-4DAD-9304-30190455E7E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44DC726-0C62-43EC-AF69-C8074D7CEBD9}"/>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763996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A841572-87B0-4C17-BF29-D6F5D7FEE4C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B5FAFC6-6D76-4B62-9E8B-FD1D571B45FB}"/>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6B38E92-D853-4AAA-8708-220D30088A95}"/>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5" name="Platshållare för sidfot 4">
            <a:extLst>
              <a:ext uri="{FF2B5EF4-FFF2-40B4-BE49-F238E27FC236}">
                <a16:creationId xmlns:a16="http://schemas.microsoft.com/office/drawing/2014/main" id="{39AA8A64-4F84-4FC5-9E83-BF90D64F996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EBAB2B-79AC-43E5-9F93-C31DCD86D785}"/>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8289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E2FCFD-8054-4959-AF23-3DC8B3C39E8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DBC05A-DFE4-48E9-9580-6EED347D126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E0E1A94-E8B8-4DE0-8942-77B2BA389CE7}"/>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5" name="Platshållare för sidfot 4">
            <a:extLst>
              <a:ext uri="{FF2B5EF4-FFF2-40B4-BE49-F238E27FC236}">
                <a16:creationId xmlns:a16="http://schemas.microsoft.com/office/drawing/2014/main" id="{E1B1A751-32E7-40FD-962F-B636F9463BF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2647BF-375A-4C2A-AF2A-F199A6EBE998}"/>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625512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8BE654-F713-4C89-83A1-DBB0786417AD}"/>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6FC91F1-5F97-4AA0-A538-EE71BB57CC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51DB920-114A-49BF-BFE5-D373D5387541}"/>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5" name="Platshållare för sidfot 4">
            <a:extLst>
              <a:ext uri="{FF2B5EF4-FFF2-40B4-BE49-F238E27FC236}">
                <a16:creationId xmlns:a16="http://schemas.microsoft.com/office/drawing/2014/main" id="{A696A275-1CA7-4E72-A023-BA13482CB87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342BC8-C0A9-46ED-A5A9-157D9EACA229}"/>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100143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2C61E0-A189-4AA7-BB67-8DABD0F7393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72501B1-F4D4-4D04-A3D9-B429D53553B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F260D516-6C3E-4F8C-AD20-CD30D4C22DD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22E1763F-586A-479F-ACFD-82F23BD4763C}"/>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6" name="Platshållare för sidfot 5">
            <a:extLst>
              <a:ext uri="{FF2B5EF4-FFF2-40B4-BE49-F238E27FC236}">
                <a16:creationId xmlns:a16="http://schemas.microsoft.com/office/drawing/2014/main" id="{FC821B48-DC9F-43DE-AD8D-707CE00EF16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20A444-B64E-4145-9791-604AC3019F80}"/>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24239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0CAD8F-A6FD-4CAE-B1CF-4E75A0509FA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3E68F0F-44DF-46C6-A56C-E7CADBD784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FD3B039-8037-41C8-B63B-E12E2DEF3B7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25BAF5-1219-4321-8574-37B5AFF01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5B1CC9C-A8AD-48D5-9B38-E145F0D50FF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6996765-8C84-4957-A96C-A3B7A3A44113}"/>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8" name="Platshållare för sidfot 7">
            <a:extLst>
              <a:ext uri="{FF2B5EF4-FFF2-40B4-BE49-F238E27FC236}">
                <a16:creationId xmlns:a16="http://schemas.microsoft.com/office/drawing/2014/main" id="{5E75AF00-437A-4668-AFB5-06AD5673C62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5294B407-D8E3-49DE-94B7-BBCBC83FBAC9}"/>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1168805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87E61B-67E0-4A6D-B5B3-C5EB76607F3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869C0D6-C229-4152-A582-2BB94B4E8F11}"/>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4" name="Platshållare för sidfot 3">
            <a:extLst>
              <a:ext uri="{FF2B5EF4-FFF2-40B4-BE49-F238E27FC236}">
                <a16:creationId xmlns:a16="http://schemas.microsoft.com/office/drawing/2014/main" id="{6111833F-E8AC-423C-84DE-967E4D9D88E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9C1CC21-4D85-4396-99AD-114FA37FC446}"/>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3229082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6CC3F5C-F050-484D-81B6-78D1468BC064}"/>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3" name="Platshållare för sidfot 2">
            <a:extLst>
              <a:ext uri="{FF2B5EF4-FFF2-40B4-BE49-F238E27FC236}">
                <a16:creationId xmlns:a16="http://schemas.microsoft.com/office/drawing/2014/main" id="{28CEFB2B-398B-4078-881F-A79E1DA20AF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F178617-2535-4480-8379-C1F42048967D}"/>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4189965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DB02DB-B72D-43C0-9E1B-A8AC1AE820C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FA4F9CD-98DE-4DC2-A6FC-6EB7017A1E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E384834-615F-48CA-8242-DF38EB28E9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8DFEA2B-3388-4353-B409-0BEF84D1249D}"/>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6" name="Platshållare för sidfot 5">
            <a:extLst>
              <a:ext uri="{FF2B5EF4-FFF2-40B4-BE49-F238E27FC236}">
                <a16:creationId xmlns:a16="http://schemas.microsoft.com/office/drawing/2014/main" id="{3C98F3FB-F0BD-413D-9113-9AEBF40A57A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F3FA15-7054-4939-B637-7CB68EE73826}"/>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164376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86A15F-C43A-444A-BF13-95BBC405EE6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681549F-4817-42E1-9C97-60697C8FA2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B0A2F0F6-6D26-49E8-8C29-0E447ED416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415A59E-865B-482B-B8BA-6B8EC0F984D8}"/>
              </a:ext>
            </a:extLst>
          </p:cNvPr>
          <p:cNvSpPr>
            <a:spLocks noGrp="1"/>
          </p:cNvSpPr>
          <p:nvPr>
            <p:ph type="dt" sz="half" idx="10"/>
          </p:nvPr>
        </p:nvSpPr>
        <p:spPr/>
        <p:txBody>
          <a:bodyPr/>
          <a:lstStyle/>
          <a:p>
            <a:fld id="{BCC99A1E-541E-468D-9F75-6B67FDE838FE}" type="datetimeFigureOut">
              <a:rPr lang="sv-SE" smtClean="0"/>
              <a:t>2019-06-03</a:t>
            </a:fld>
            <a:endParaRPr lang="sv-SE"/>
          </a:p>
        </p:txBody>
      </p:sp>
      <p:sp>
        <p:nvSpPr>
          <p:cNvPr id="6" name="Platshållare för sidfot 5">
            <a:extLst>
              <a:ext uri="{FF2B5EF4-FFF2-40B4-BE49-F238E27FC236}">
                <a16:creationId xmlns:a16="http://schemas.microsoft.com/office/drawing/2014/main" id="{7397F48E-929F-4634-BB8F-5075291F2B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7038956-6D27-45BA-B206-D5F71372E0DA}"/>
              </a:ext>
            </a:extLst>
          </p:cNvPr>
          <p:cNvSpPr>
            <a:spLocks noGrp="1"/>
          </p:cNvSpPr>
          <p:nvPr>
            <p:ph type="sldNum" sz="quarter" idx="12"/>
          </p:nvPr>
        </p:nvSpPr>
        <p:spPr/>
        <p:txBody>
          <a:bodyPr/>
          <a:lstStyle/>
          <a:p>
            <a:fld id="{F93D3D86-2A7B-4C23-BEBB-68AFBF1362D4}" type="slidenum">
              <a:rPr lang="sv-SE" smtClean="0"/>
              <a:t>‹#›</a:t>
            </a:fld>
            <a:endParaRPr lang="sv-SE"/>
          </a:p>
        </p:txBody>
      </p:sp>
    </p:spTree>
    <p:extLst>
      <p:ext uri="{BB962C8B-B14F-4D97-AF65-F5344CB8AC3E}">
        <p14:creationId xmlns:p14="http://schemas.microsoft.com/office/powerpoint/2010/main" val="372481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51E6289-055A-4CFA-A7C1-1297F5CF99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FB89A71-BB59-462B-ADC4-F52C843AC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CEEDCC0-1541-4E24-A0DD-94DFA94D53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99A1E-541E-468D-9F75-6B67FDE838FE}" type="datetimeFigureOut">
              <a:rPr lang="sv-SE" smtClean="0"/>
              <a:t>2019-06-03</a:t>
            </a:fld>
            <a:endParaRPr lang="sv-SE"/>
          </a:p>
        </p:txBody>
      </p:sp>
      <p:sp>
        <p:nvSpPr>
          <p:cNvPr id="5" name="Platshållare för sidfot 4">
            <a:extLst>
              <a:ext uri="{FF2B5EF4-FFF2-40B4-BE49-F238E27FC236}">
                <a16:creationId xmlns:a16="http://schemas.microsoft.com/office/drawing/2014/main" id="{353DF876-684D-4E0E-BDC4-387EA8DD51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AA7588E7-77E7-4068-AD3F-A4C7FB3EF8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D3D86-2A7B-4C23-BEBB-68AFBF1362D4}" type="slidenum">
              <a:rPr lang="sv-SE" smtClean="0"/>
              <a:t>‹#›</a:t>
            </a:fld>
            <a:endParaRPr lang="sv-SE"/>
          </a:p>
        </p:txBody>
      </p:sp>
    </p:spTree>
    <p:extLst>
      <p:ext uri="{BB962C8B-B14F-4D97-AF65-F5344CB8AC3E}">
        <p14:creationId xmlns:p14="http://schemas.microsoft.com/office/powerpoint/2010/main" val="468034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sv.wikipedia.org/wiki/Webbl%C3%A4sare#cite_note-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dirty="0"/>
            </a:br>
            <a:r>
              <a:rPr lang="sv-SE" sz="4700" dirty="0"/>
              <a:t>Webbläsare</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a:bodyPr>
          <a:lstStyle/>
          <a:p>
            <a:pPr algn="l"/>
            <a:r>
              <a:rPr lang="sv-SE" sz="2000" dirty="0"/>
              <a:t>Ta reda på och beskriv enkelt hur en webbläsare fungerar. Vilka olika webbläsare finns det och vilken använder du själv mest och varför använder du den?</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144180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dirty="0"/>
            </a:br>
            <a:r>
              <a:rPr lang="sv-SE" sz="4700" dirty="0"/>
              <a:t>Webbläsare</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a:bodyPr>
          <a:lstStyle/>
          <a:p>
            <a:pPr algn="l"/>
            <a:r>
              <a:rPr lang="sv-SE" b="1" dirty="0"/>
              <a:t>Webbläsare</a:t>
            </a:r>
            <a:r>
              <a:rPr lang="sv-SE" dirty="0"/>
              <a:t> (engelska: </a:t>
            </a:r>
            <a:r>
              <a:rPr lang="sv-SE" i="1" dirty="0"/>
              <a:t>web browser</a:t>
            </a:r>
            <a:r>
              <a:rPr lang="sv-SE" dirty="0"/>
              <a:t>) är ett program för att hämta, tolka och återge dokument kodade i HTML eller XHTML som lagts upp på webbservrar på Internet.</a:t>
            </a:r>
            <a:endParaRPr lang="sv-SE" sz="2000" dirty="0"/>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770660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550593"/>
            <a:ext cx="4645250" cy="1327833"/>
          </a:xfrm>
        </p:spPr>
        <p:txBody>
          <a:bodyPr anchor="b">
            <a:normAutofit fontScale="90000"/>
          </a:bodyPr>
          <a:lstStyle/>
          <a:p>
            <a:pPr algn="l"/>
            <a:br>
              <a:rPr lang="sv-SE" sz="4700" dirty="0"/>
            </a:br>
            <a:r>
              <a:rPr lang="sv-SE" sz="4700" dirty="0"/>
              <a:t>Webbutveckling 1</a:t>
            </a:r>
            <a:br>
              <a:rPr lang="sv-SE" sz="4700" dirty="0"/>
            </a:br>
            <a:r>
              <a:rPr lang="sv-SE" sz="4700" dirty="0"/>
              <a:t>Webbens historia</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1956391"/>
            <a:ext cx="4645250" cy="4451497"/>
          </a:xfrm>
        </p:spPr>
        <p:txBody>
          <a:bodyPr anchor="t">
            <a:normAutofit fontScale="77500" lnSpcReduction="20000"/>
          </a:bodyPr>
          <a:lstStyle/>
          <a:p>
            <a:pPr algn="l"/>
            <a:r>
              <a:rPr lang="sv-SE" b="1" dirty="0"/>
              <a:t>Historik</a:t>
            </a:r>
          </a:p>
          <a:p>
            <a:pPr algn="l"/>
            <a:r>
              <a:rPr lang="sv-SE" dirty="0"/>
              <a:t>Den första webbläsaren utvecklades av Tim Berners-Lee på Cern 1990. Tre år senare lanserades webbläsaren Mosaic vid NCSA i delstaten Illinois. Den var mer lättanvänd, vilket bidrog till kraftigt ökad webbanvändning. Men den första webbläsare som den stora allmänheten kom i kontakt med var Netscape, som dominerade marknaden 1995 till 1999 då Microsofts Internet Explorer lyckades vinna det första så kallade webbläsarkriget (</a:t>
            </a:r>
            <a:r>
              <a:rPr lang="sv-SE" dirty="0" err="1"/>
              <a:t>eng</a:t>
            </a:r>
            <a:r>
              <a:rPr lang="sv-SE" dirty="0"/>
              <a:t>: </a:t>
            </a:r>
            <a:r>
              <a:rPr lang="sv-SE" i="1" dirty="0"/>
              <a:t>browser </a:t>
            </a:r>
            <a:r>
              <a:rPr lang="sv-SE" i="1" dirty="0" err="1"/>
              <a:t>wars</a:t>
            </a:r>
            <a:r>
              <a:rPr lang="sv-SE" dirty="0"/>
              <a:t>). Under 2000-talet har det dock blossat upp ett nytt webbläsarkrig. Den här gången står kampen mellan Internet Explorer och utmanarna Mozilla Firefox, Google Chrome, Safari och Opera, som även är de fem största. I dagsläget finns det dock hundratals webbläsare och de allra flesta är gratis.</a:t>
            </a:r>
          </a:p>
          <a:p>
            <a:pPr algn="l"/>
            <a:endParaRPr lang="sv-SE" sz="2000" dirty="0"/>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560759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a:br>
            <a:r>
              <a:rPr lang="sv-SE" sz="4700"/>
              <a:t>Webbens historia</a:t>
            </a:r>
            <a:endParaRPr lang="sv-SE" sz="4700" dirty="0"/>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a:bodyPr>
          <a:lstStyle/>
          <a:p>
            <a:pPr algn="l"/>
            <a:r>
              <a:rPr lang="sv-SE" i="1" dirty="0"/>
              <a:t>Webbläsarstatistik hämtad från W3schools</a:t>
            </a:r>
            <a:r>
              <a:rPr lang="sv-SE" baseline="30000" dirty="0">
                <a:hlinkClick r:id="rId2"/>
              </a:rPr>
              <a:t>[1]</a:t>
            </a:r>
            <a:r>
              <a:rPr lang="sv-SE" i="1" dirty="0"/>
              <a:t> juli 2016.</a:t>
            </a:r>
            <a:endParaRPr lang="sv-SE" dirty="0"/>
          </a:p>
          <a:p>
            <a:pPr algn="l"/>
            <a:r>
              <a:rPr lang="sv-SE" dirty="0"/>
              <a:t>71,9 % (25) Google Chrome</a:t>
            </a:r>
          </a:p>
          <a:p>
            <a:pPr algn="l"/>
            <a:r>
              <a:rPr lang="sv-SE" dirty="0"/>
              <a:t>17,1 % (42,2) Mozilla Firefox</a:t>
            </a:r>
          </a:p>
          <a:p>
            <a:pPr algn="l"/>
            <a:r>
              <a:rPr lang="sv-SE" dirty="0"/>
              <a:t>5,2 % (25,8) Internet Explorer</a:t>
            </a:r>
          </a:p>
          <a:p>
            <a:pPr algn="l"/>
            <a:r>
              <a:rPr lang="sv-SE" dirty="0"/>
              <a:t>3,2 % (4) Safari</a:t>
            </a:r>
          </a:p>
          <a:p>
            <a:pPr algn="l"/>
            <a:r>
              <a:rPr lang="sv-SE" dirty="0"/>
              <a:t>1,1 % (2,5) Opera</a:t>
            </a:r>
          </a:p>
          <a:p>
            <a:pPr algn="l"/>
            <a:endParaRPr lang="sv-SE" sz="2000" dirty="0"/>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3">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02624301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38</Words>
  <Application>Microsoft Office PowerPoint</Application>
  <PresentationFormat>Bredbild</PresentationFormat>
  <Paragraphs>14</Paragraphs>
  <Slides>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4</vt:i4>
      </vt:variant>
    </vt:vector>
  </HeadingPairs>
  <TitlesOfParts>
    <vt:vector size="8" baseType="lpstr">
      <vt:lpstr>Arial</vt:lpstr>
      <vt:lpstr>Calibri</vt:lpstr>
      <vt:lpstr>Calibri Light</vt:lpstr>
      <vt:lpstr>Office-tema</vt:lpstr>
      <vt:lpstr> Webbutveckling 1 Webbläsare</vt:lpstr>
      <vt:lpstr> Webbutveckling 1 Webbläsare</vt:lpstr>
      <vt:lpstr> Webbutveckling 1 Webbens historia</vt:lpstr>
      <vt:lpstr> Webbutveckling 1 Webbens historia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Webbutveckling 1 Webbläsare</dc:title>
  <dc:creator>Mats Karlsson Frölund</dc:creator>
  <cp:lastModifiedBy>Mats Karlsson Frölund</cp:lastModifiedBy>
  <cp:revision>1</cp:revision>
  <dcterms:created xsi:type="dcterms:W3CDTF">2019-06-03T08:52:40Z</dcterms:created>
  <dcterms:modified xsi:type="dcterms:W3CDTF">2019-06-03T08:58:20Z</dcterms:modified>
</cp:coreProperties>
</file>