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54" d="100"/>
          <a:sy n="54" d="100"/>
        </p:scale>
        <p:origin x="1157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B4134D-5EB6-4457-8005-2E0186745C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4E84802-0AEC-4716-9602-F63A4D4EAF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F0B5B33-C4F1-452B-8DC0-7A7E49DA8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5897-43FE-439E-9895-D6FFF22E1BD2}" type="datetimeFigureOut">
              <a:rPr lang="sv-SE" smtClean="0"/>
              <a:t>2019-06-02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E35475-D5BE-4BD0-A696-5628EE48A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A7855B8-9502-40BB-9F8B-C52CCBCC8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F7765-99A8-47CF-A2C7-E50B38BB56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4419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7C6548-8535-4078-AB3A-86EC9E9ED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77DBCCD-1701-420A-B3F6-3C2C9764A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F4113D8-4C27-4AD9-9436-08A5027B7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5897-43FE-439E-9895-D6FFF22E1BD2}" type="datetimeFigureOut">
              <a:rPr lang="sv-SE" smtClean="0"/>
              <a:t>2019-06-02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EFC434D-F207-4573-9B0B-AA1B0C9E4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773D0D-ACB5-4AA8-BFC0-B87AE49B3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F7765-99A8-47CF-A2C7-E50B38BB56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1015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A546067-D00D-4B6A-B8E2-03964A0505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1917040-82D1-408E-B3B0-8C270889C2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4AA982-BD71-498E-B7C1-21BD348EF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5897-43FE-439E-9895-D6FFF22E1BD2}" type="datetimeFigureOut">
              <a:rPr lang="sv-SE" smtClean="0"/>
              <a:t>2019-06-02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661CD0-A058-4062-8C14-034BF4760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3810FEF-9A25-4F67-99B7-29656EA0D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F7765-99A8-47CF-A2C7-E50B38BB56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3346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DA6A1B-2C1B-452B-9B84-61ADAD6B8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274328-017D-4BDE-B6E2-E529E658C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E5518C2-BE76-4331-AE91-D529C52B2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5897-43FE-439E-9895-D6FFF22E1BD2}" type="datetimeFigureOut">
              <a:rPr lang="sv-SE" smtClean="0"/>
              <a:t>2019-06-02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D096570-3FB8-4EC4-AAAF-D314390A0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7FF8BC4-F82B-4365-910B-C52F58923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F7765-99A8-47CF-A2C7-E50B38BB56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5666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5A445A-B96B-4B22-84D6-6BE2A7C6B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9D30AE2-5948-42C3-842E-F11CB72CD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04EF128-195C-4C18-B759-B9AD650B0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5897-43FE-439E-9895-D6FFF22E1BD2}" type="datetimeFigureOut">
              <a:rPr lang="sv-SE" smtClean="0"/>
              <a:t>2019-06-02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25E4DB4-DD90-45E9-93E9-BD54864CF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9FA7A69-950B-49B7-B52B-0A585278F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F7765-99A8-47CF-A2C7-E50B38BB56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0278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9AAF00-AC35-4CF4-BE2B-DCFC4A50C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F24BE4C-5205-4A0B-9DD0-41DC45A667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9D1BFDD-79CE-4B77-9B41-024FA4E0F3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AC0D5B5-EDAC-4422-B5CC-223DA09D7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5897-43FE-439E-9895-D6FFF22E1BD2}" type="datetimeFigureOut">
              <a:rPr lang="sv-SE" smtClean="0"/>
              <a:t>2019-06-02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6B5D1D2-75A5-4C89-B33F-BFCFE40CE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452F41A-9A16-4D64-BB31-9DB46DC7B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F7765-99A8-47CF-A2C7-E50B38BB56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7873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C9244F-2DF8-416A-8933-3201CEE46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D603C5C-C74D-4AAD-A743-EE8B8A7D9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2AA2E5B-28B1-4475-9DDD-79937EF9B4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C49033B-FAD7-4447-BE81-BFADC3C125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A3839F5-C6C6-42C1-AED2-31EB620E24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114D916-322B-4C9D-8781-422F6588D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5897-43FE-439E-9895-D6FFF22E1BD2}" type="datetimeFigureOut">
              <a:rPr lang="sv-SE" smtClean="0"/>
              <a:t>2019-06-02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47CB022A-EE0D-4B47-9E26-D05A0EB09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08F4D43-43D5-4CA8-8CCD-49FA87A58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F7765-99A8-47CF-A2C7-E50B38BB56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976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BD579B-B293-4A4E-9708-51214AEFF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2B24972-71AC-4E52-ACE6-DD539C591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5897-43FE-439E-9895-D6FFF22E1BD2}" type="datetimeFigureOut">
              <a:rPr lang="sv-SE" smtClean="0"/>
              <a:t>2019-06-02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FC80471-EFA1-48ED-8F1F-CEAEDA591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F5A220B-056D-4782-823A-8E46935D2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F7765-99A8-47CF-A2C7-E50B38BB56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2178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E5952F2-983D-412E-BABC-C06E63D16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5897-43FE-439E-9895-D6FFF22E1BD2}" type="datetimeFigureOut">
              <a:rPr lang="sv-SE" smtClean="0"/>
              <a:t>2019-06-02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C8BE9E4-0B34-4B8C-A25D-69C103259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9DC8A0C-444D-4147-8A7F-0C852625C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F7765-99A8-47CF-A2C7-E50B38BB56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142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411933-015C-4450-8FE6-997D08DF0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2D179B-65C8-4A8A-A598-1A5B07244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BB4A1AC-64AC-40D0-818B-9DC4C47A86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8CC2545-E046-45DA-8776-3EE0AFB46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5897-43FE-439E-9895-D6FFF22E1BD2}" type="datetimeFigureOut">
              <a:rPr lang="sv-SE" smtClean="0"/>
              <a:t>2019-06-02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FDC9042-0B9C-4166-83ED-AAD51ACF7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01E369C-844D-4DC6-8630-5E59EA8E5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F7765-99A8-47CF-A2C7-E50B38BB56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1105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508AD5-DF41-44C6-ADDE-70F5D5AD2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3DD5947-A279-472F-A7AF-88B44B89EB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8A3B424-A227-48F9-84FC-816949A73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55C03A7-130B-48B9-88EB-B3E2F857A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5897-43FE-439E-9895-D6FFF22E1BD2}" type="datetimeFigureOut">
              <a:rPr lang="sv-SE" smtClean="0"/>
              <a:t>2019-06-02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471FE36-4B4C-4017-8754-2CCCAF088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1D13B10-4233-40DC-84E9-B79B4542E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F7765-99A8-47CF-A2C7-E50B38BB56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4551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ED1799F-3450-4B52-AD2D-FD015FF93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DB2D1C7-CCF1-40E2-8185-C9CF46A6B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E186FAF-E592-45C5-8FFC-CF8482B74B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35897-43FE-439E-9895-D6FFF22E1BD2}" type="datetimeFigureOut">
              <a:rPr lang="sv-SE" smtClean="0"/>
              <a:t>2019-06-02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710296D-9149-46DC-AEAC-0914E3B12A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76D0DAB-63A7-4722-A793-C7927AAE5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F7765-99A8-47CF-A2C7-E50B38BB56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493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v.wikipedia.org/wiki/Gr%C3%A4nssnitt" TargetMode="External"/><Relationship Id="rId2" Type="http://schemas.openxmlformats.org/officeDocument/2006/relationships/hyperlink" Target="https://sv.wikipedia.org/wiki/IT-arkitektur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hyperlink" Target="https://sv.wikipedia.org/wiki/Kommunikationsprotokol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jell.com/se/fraga-kjell/hur-funkar-det/natverk/internet/hur-funkar-interne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29DE7B6-DC7C-4BA1-B406-EDDA0C0A3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-2"/>
            <a:ext cx="7537704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91C62B8-68B9-4514-A7D9-4434FA166D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89620" y="1306071"/>
            <a:ext cx="5478379" cy="1352069"/>
          </a:xfrm>
        </p:spPr>
        <p:txBody>
          <a:bodyPr>
            <a:normAutofit/>
          </a:bodyPr>
          <a:lstStyle/>
          <a:p>
            <a:pPr algn="l"/>
            <a:r>
              <a:rPr lang="sv-SE" sz="5400" dirty="0">
                <a:solidFill>
                  <a:srgbClr val="FFFFFF"/>
                </a:solidFill>
              </a:rPr>
              <a:t>Klient - Server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3BDFDA6-34E8-4D78-B9CC-0874EEE296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89619" y="2998381"/>
            <a:ext cx="6456575" cy="3303181"/>
          </a:xfrm>
        </p:spPr>
        <p:txBody>
          <a:bodyPr>
            <a:normAutofit lnSpcReduction="10000"/>
          </a:bodyPr>
          <a:lstStyle/>
          <a:p>
            <a:pPr algn="l"/>
            <a:r>
              <a:rPr lang="sv-SE" sz="2200" dirty="0">
                <a:solidFill>
                  <a:srgbClr val="FFFFFF"/>
                </a:solidFill>
              </a:rPr>
              <a:t>Hur fungerar det när man vill titta på en webbsida? Vad händer när man skriver in en webbadress i Google Chrome?</a:t>
            </a:r>
          </a:p>
          <a:p>
            <a:pPr algn="l"/>
            <a:r>
              <a:rPr lang="sv-SE" sz="2200" dirty="0">
                <a:solidFill>
                  <a:srgbClr val="FFFFFF"/>
                </a:solidFill>
              </a:rPr>
              <a:t>Här följer en teknisk förklaring vad som händer.</a:t>
            </a:r>
          </a:p>
          <a:p>
            <a:pPr algn="l"/>
            <a:r>
              <a:rPr lang="sv-SE" sz="2200" dirty="0">
                <a:solidFill>
                  <a:schemeClr val="bg1"/>
                </a:solidFill>
              </a:rPr>
              <a:t>”</a:t>
            </a:r>
            <a:r>
              <a:rPr lang="sv-SE" b="1" dirty="0">
                <a:solidFill>
                  <a:schemeClr val="bg1"/>
                </a:solidFill>
              </a:rPr>
              <a:t> Klient-server</a:t>
            </a:r>
            <a:r>
              <a:rPr lang="sv-SE" dirty="0">
                <a:solidFill>
                  <a:schemeClr val="bg1"/>
                </a:solidFill>
              </a:rPr>
              <a:t> är en </a:t>
            </a:r>
            <a:r>
              <a:rPr lang="sv-SE" dirty="0">
                <a:solidFill>
                  <a:schemeClr val="bg1"/>
                </a:solidFill>
                <a:hlinkClick r:id="rId2" tooltip="IT-arkitektu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IT-arkitektur</a:t>
            </a:r>
            <a:r>
              <a:rPr lang="sv-SE" dirty="0">
                <a:solidFill>
                  <a:schemeClr val="bg1"/>
                </a:solidFill>
              </a:rPr>
              <a:t> som kännetecknas av att olika programvarukomponenter kommunicerar via ett tydligt </a:t>
            </a:r>
            <a:r>
              <a:rPr lang="sv-SE" dirty="0">
                <a:solidFill>
                  <a:schemeClr val="bg1"/>
                </a:solidFill>
                <a:hlinkClick r:id="rId3" tooltip="Gränssnit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gränssnitt</a:t>
            </a:r>
            <a:r>
              <a:rPr lang="sv-SE" dirty="0">
                <a:solidFill>
                  <a:schemeClr val="bg1"/>
                </a:solidFill>
              </a:rPr>
              <a:t> (eller </a:t>
            </a:r>
            <a:r>
              <a:rPr lang="sv-SE" dirty="0">
                <a:solidFill>
                  <a:schemeClr val="bg1"/>
                </a:solidFill>
                <a:hlinkClick r:id="rId4" tooltip="Kommunikationsprotokol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kommunikationsprotokoll</a:t>
            </a:r>
            <a:r>
              <a:rPr lang="sv-SE" dirty="0">
                <a:solidFill>
                  <a:schemeClr val="bg1"/>
                </a:solidFill>
              </a:rPr>
              <a:t>) där den ena komponenten uttryckligen begär tjänster av den andra.</a:t>
            </a:r>
            <a:r>
              <a:rPr lang="sv-SE" sz="2200" dirty="0">
                <a:solidFill>
                  <a:schemeClr val="bg1"/>
                </a:solidFill>
              </a:rPr>
              <a:t>” (</a:t>
            </a:r>
            <a:r>
              <a:rPr lang="sv-SE" sz="2200" dirty="0" err="1">
                <a:solidFill>
                  <a:schemeClr val="bg1"/>
                </a:solidFill>
              </a:rPr>
              <a:t>Wikipedia</a:t>
            </a:r>
            <a:r>
              <a:rPr lang="sv-SE" sz="2200" dirty="0">
                <a:solidFill>
                  <a:schemeClr val="bg1"/>
                </a:solidFill>
              </a:rPr>
              <a:t>)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1A241C2A-0D48-44A9-B684-B3B19949D01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81723" y="2593485"/>
            <a:ext cx="1648572" cy="1648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051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6">
            <a:extLst>
              <a:ext uri="{FF2B5EF4-FFF2-40B4-BE49-F238E27FC236}">
                <a16:creationId xmlns:a16="http://schemas.microsoft.com/office/drawing/2014/main" id="{3C3B7306-603D-4777-B43C-6D23A099DA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0192" y="2126508"/>
            <a:ext cx="1980866" cy="1980866"/>
          </a:xfrm>
          <a:prstGeom prst="rect">
            <a:avLst/>
          </a:prstGeom>
        </p:spPr>
      </p:pic>
      <p:sp>
        <p:nvSpPr>
          <p:cNvPr id="9" name="Pil: höger 8">
            <a:extLst>
              <a:ext uri="{FF2B5EF4-FFF2-40B4-BE49-F238E27FC236}">
                <a16:creationId xmlns:a16="http://schemas.microsoft.com/office/drawing/2014/main" id="{B170FAB0-B0D3-47A1-91D7-3D52454C03ED}"/>
              </a:ext>
            </a:extLst>
          </p:cNvPr>
          <p:cNvSpPr/>
          <p:nvPr/>
        </p:nvSpPr>
        <p:spPr>
          <a:xfrm>
            <a:off x="3409507" y="2778637"/>
            <a:ext cx="2069806" cy="5245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D1123EC4-8118-43D1-899D-F10D85BDDE60}"/>
              </a:ext>
            </a:extLst>
          </p:cNvPr>
          <p:cNvSpPr txBox="1"/>
          <p:nvPr/>
        </p:nvSpPr>
        <p:spPr>
          <a:xfrm>
            <a:off x="1050192" y="4291037"/>
            <a:ext cx="3005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www.aftonbladet.se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0570DDFB-F443-4810-8AEF-A0AAF34E13C9}"/>
              </a:ext>
            </a:extLst>
          </p:cNvPr>
          <p:cNvSpPr txBox="1"/>
          <p:nvPr/>
        </p:nvSpPr>
        <p:spPr>
          <a:xfrm>
            <a:off x="971107" y="3898600"/>
            <a:ext cx="2247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Din dator vill se: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23C84A9C-5537-4432-A18E-6E8C66DCE4B5}"/>
              </a:ext>
            </a:extLst>
          </p:cNvPr>
          <p:cNvSpPr/>
          <p:nvPr/>
        </p:nvSpPr>
        <p:spPr>
          <a:xfrm>
            <a:off x="5791206" y="1977651"/>
            <a:ext cx="1382233" cy="22902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B84D7228-67CE-4F01-8927-7081CDC51203}"/>
              </a:ext>
            </a:extLst>
          </p:cNvPr>
          <p:cNvSpPr txBox="1"/>
          <p:nvPr/>
        </p:nvSpPr>
        <p:spPr>
          <a:xfrm>
            <a:off x="5871944" y="2438395"/>
            <a:ext cx="12306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Din ISP</a:t>
            </a:r>
          </a:p>
          <a:p>
            <a:r>
              <a:rPr lang="sv-SE" dirty="0">
                <a:solidFill>
                  <a:schemeClr val="bg1"/>
                </a:solidFill>
              </a:rPr>
              <a:t>Tex </a:t>
            </a:r>
            <a:r>
              <a:rPr lang="sv-SE" dirty="0" err="1">
                <a:solidFill>
                  <a:schemeClr val="bg1"/>
                </a:solidFill>
              </a:rPr>
              <a:t>telia</a:t>
            </a:r>
            <a:r>
              <a:rPr lang="sv-SE" dirty="0">
                <a:solidFill>
                  <a:schemeClr val="bg1"/>
                </a:solidFill>
              </a:rPr>
              <a:t>, Bahnhof</a:t>
            </a:r>
          </a:p>
        </p:txBody>
      </p:sp>
      <p:sp>
        <p:nvSpPr>
          <p:cNvPr id="15" name="Pil: höger 14">
            <a:extLst>
              <a:ext uri="{FF2B5EF4-FFF2-40B4-BE49-F238E27FC236}">
                <a16:creationId xmlns:a16="http://schemas.microsoft.com/office/drawing/2014/main" id="{F3695093-EE44-4F4B-807E-1748623ACEEE}"/>
              </a:ext>
            </a:extLst>
          </p:cNvPr>
          <p:cNvSpPr/>
          <p:nvPr/>
        </p:nvSpPr>
        <p:spPr>
          <a:xfrm>
            <a:off x="7438473" y="2778637"/>
            <a:ext cx="1967797" cy="5245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F7FAE339-4CBE-4658-8893-4D13FA6D636C}"/>
              </a:ext>
            </a:extLst>
          </p:cNvPr>
          <p:cNvSpPr/>
          <p:nvPr/>
        </p:nvSpPr>
        <p:spPr>
          <a:xfrm>
            <a:off x="9526786" y="1977651"/>
            <a:ext cx="1382233" cy="22902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6F011C44-EB05-49E7-9491-7EC84B677774}"/>
              </a:ext>
            </a:extLst>
          </p:cNvPr>
          <p:cNvSpPr txBox="1"/>
          <p:nvPr/>
        </p:nvSpPr>
        <p:spPr>
          <a:xfrm>
            <a:off x="9597657" y="2438395"/>
            <a:ext cx="138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Aftonbladet</a:t>
            </a:r>
          </a:p>
        </p:txBody>
      </p:sp>
      <p:sp>
        <p:nvSpPr>
          <p:cNvPr id="18" name="Pil: vänster 17">
            <a:extLst>
              <a:ext uri="{FF2B5EF4-FFF2-40B4-BE49-F238E27FC236}">
                <a16:creationId xmlns:a16="http://schemas.microsoft.com/office/drawing/2014/main" id="{DEB9A815-EF7C-4F8F-9CF9-C07D49304ED5}"/>
              </a:ext>
            </a:extLst>
          </p:cNvPr>
          <p:cNvSpPr/>
          <p:nvPr/>
        </p:nvSpPr>
        <p:spPr>
          <a:xfrm>
            <a:off x="7438473" y="3572542"/>
            <a:ext cx="1748057" cy="48983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Pil: vänster 18">
            <a:extLst>
              <a:ext uri="{FF2B5EF4-FFF2-40B4-BE49-F238E27FC236}">
                <a16:creationId xmlns:a16="http://schemas.microsoft.com/office/drawing/2014/main" id="{480AAF63-76AE-43EF-B356-769934EAA312}"/>
              </a:ext>
            </a:extLst>
          </p:cNvPr>
          <p:cNvSpPr/>
          <p:nvPr/>
        </p:nvSpPr>
        <p:spPr>
          <a:xfrm>
            <a:off x="3409507" y="3476849"/>
            <a:ext cx="2069806" cy="48983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423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1C62B8-68B9-4514-A7D9-4434FA166D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60093"/>
          </a:xfrm>
        </p:spPr>
        <p:txBody>
          <a:bodyPr/>
          <a:lstStyle/>
          <a:p>
            <a:r>
              <a:rPr lang="sv-SE" dirty="0"/>
              <a:t>Server - Klient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3BDFDA6-34E8-4D78-B9CC-0874EEE296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14847"/>
            <a:ext cx="9144000" cy="2542953"/>
          </a:xfrm>
        </p:spPr>
        <p:txBody>
          <a:bodyPr>
            <a:normAutofit lnSpcReduction="10000"/>
          </a:bodyPr>
          <a:lstStyle/>
          <a:p>
            <a:r>
              <a:rPr lang="sv-SE" dirty="0"/>
              <a:t>Läs mer här om:</a:t>
            </a:r>
          </a:p>
          <a:p>
            <a:r>
              <a:rPr lang="sv-SE" dirty="0">
                <a:hlinkClick r:id="rId2"/>
              </a:rPr>
              <a:t>Mac-adresser, IP-adresser, DNS, </a:t>
            </a:r>
            <a:r>
              <a:rPr lang="sv-SE" dirty="0" err="1">
                <a:hlinkClick r:id="rId2"/>
              </a:rPr>
              <a:t>Routing</a:t>
            </a:r>
            <a:r>
              <a:rPr lang="sv-SE" dirty="0">
                <a:hlinkClick r:id="rId2"/>
              </a:rPr>
              <a:t> och Webb.</a:t>
            </a:r>
            <a:endParaRPr lang="sv-SE" dirty="0"/>
          </a:p>
          <a:p>
            <a:endParaRPr lang="sv-SE" dirty="0"/>
          </a:p>
          <a:p>
            <a:r>
              <a:rPr lang="sv-SE" dirty="0"/>
              <a:t>Källa: Kjell &amp; Co</a:t>
            </a:r>
          </a:p>
          <a:p>
            <a:r>
              <a:rPr lang="sv-SE" dirty="0"/>
              <a:t>Förklara de fyra begreppen ovan i ett </a:t>
            </a:r>
            <a:r>
              <a:rPr lang="sv-SE" dirty="0" err="1"/>
              <a:t>word</a:t>
            </a:r>
            <a:r>
              <a:rPr lang="sv-SE" dirty="0"/>
              <a:t>-dokument. Spara under Modul 1.</a:t>
            </a:r>
          </a:p>
        </p:txBody>
      </p:sp>
    </p:spTree>
    <p:extLst>
      <p:ext uri="{BB962C8B-B14F-4D97-AF65-F5344CB8AC3E}">
        <p14:creationId xmlns:p14="http://schemas.microsoft.com/office/powerpoint/2010/main" val="4099993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91</Words>
  <Application>Microsoft Office PowerPoint</Application>
  <PresentationFormat>Bredbild</PresentationFormat>
  <Paragraphs>15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Klient - Server</vt:lpstr>
      <vt:lpstr>PowerPoint-presentation</vt:lpstr>
      <vt:lpstr>Server - Klient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Server - Klient</dc:title>
  <dc:creator>Mats Karlsson Frölund</dc:creator>
  <cp:lastModifiedBy>Mats Karlsson Frölund</cp:lastModifiedBy>
  <cp:revision>4</cp:revision>
  <dcterms:created xsi:type="dcterms:W3CDTF">2019-06-02T19:33:07Z</dcterms:created>
  <dcterms:modified xsi:type="dcterms:W3CDTF">2019-06-02T19:57:04Z</dcterms:modified>
</cp:coreProperties>
</file>